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2" r:id="rId2"/>
    <p:sldId id="433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1/30/2018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index.html?java/sql/Date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2209800"/>
            <a:ext cx="3619500" cy="17907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86200" y="9951"/>
            <a:ext cx="1219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err="1"/>
              <a:t>java.sql.Date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736600" y="1295400"/>
            <a:ext cx="7540625" cy="533400"/>
          </a:xfrm>
          <a:prstGeom prst="wedgeRoundRectCallout">
            <a:avLst>
              <a:gd name="adj1" fmla="val -7987"/>
              <a:gd name="adj2" fmla="val 12076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 </a:t>
            </a:r>
            <a:r>
              <a:rPr lang="en-US" sz="1200" dirty="0">
                <a:solidFill>
                  <a:srgbClr val="FF0000"/>
                </a:solidFill>
              </a:rPr>
              <a:t>java.sql.Date </a:t>
            </a:r>
            <a:r>
              <a:rPr lang="en-US" sz="1200" dirty="0"/>
              <a:t>class represents only date in java. 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java.sql.Date </a:t>
            </a:r>
            <a:r>
              <a:rPr lang="en-US" sz="1200" dirty="0"/>
              <a:t>instance is widely used in JDBC because it represents the date that can be stored in database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86200" y="9951"/>
            <a:ext cx="1219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java.util.Date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765175" y="1143000"/>
            <a:ext cx="723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docs.oracle.com/javase/8/docs/api/index.html?java/sql/Date.html</a:t>
            </a:r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356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80151</TotalTime>
  <Words>16</Words>
  <Application>Microsoft Office PowerPoint</Application>
  <PresentationFormat>Custom</PresentationFormat>
  <Paragraphs>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8340</cp:revision>
  <dcterms:created xsi:type="dcterms:W3CDTF">2006-08-16T00:00:00Z</dcterms:created>
  <dcterms:modified xsi:type="dcterms:W3CDTF">2018-01-30T09:21:07Z</dcterms:modified>
</cp:coreProperties>
</file>