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0" r:id="rId2"/>
    <p:sldId id="43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57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Repeating Annotations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0650" y="2057400"/>
            <a:ext cx="3101975" cy="12192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C00000"/>
                </a:solidFill>
              </a:rPr>
              <a:t>@Schedule(</a:t>
            </a:r>
            <a:r>
              <a:rPr lang="en-US" sz="1200" dirty="0">
                <a:solidFill>
                  <a:srgbClr val="C00000"/>
                </a:solidFill>
              </a:rPr>
              <a:t>dayOfMonth</a:t>
            </a:r>
            <a:r>
              <a:rPr lang="en-US" sz="1200" dirty="0">
                <a:solidFill>
                  <a:srgbClr val="C00000"/>
                </a:solidFill>
              </a:rPr>
              <a:t>="last") </a:t>
            </a:r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@</a:t>
            </a:r>
            <a:r>
              <a:rPr lang="en-US" sz="1200" dirty="0">
                <a:solidFill>
                  <a:srgbClr val="C00000"/>
                </a:solidFill>
              </a:rPr>
              <a:t>Schedule(</a:t>
            </a:r>
            <a:r>
              <a:rPr lang="en-US" sz="1200" dirty="0">
                <a:solidFill>
                  <a:srgbClr val="C00000"/>
                </a:solidFill>
              </a:rPr>
              <a:t>dayOfWeek</a:t>
            </a:r>
            <a:r>
              <a:rPr lang="en-US" sz="1200" dirty="0">
                <a:solidFill>
                  <a:srgbClr val="C00000"/>
                </a:solidFill>
              </a:rPr>
              <a:t>="Fri", hour="23")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public </a:t>
            </a:r>
            <a:r>
              <a:rPr lang="en-US" sz="1200" dirty="0"/>
              <a:t>void </a:t>
            </a:r>
            <a:r>
              <a:rPr lang="en-US" sz="1200" dirty="0"/>
              <a:t>doPeriodicCleanup</a:t>
            </a:r>
            <a:r>
              <a:rPr lang="en-US" sz="1200" dirty="0"/>
              <a:t>() 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...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114800" y="1143000"/>
            <a:ext cx="4914900" cy="2971800"/>
          </a:xfrm>
          <a:prstGeom prst="wedgeRoundRectCallout">
            <a:avLst>
              <a:gd name="adj1" fmla="val -70251"/>
              <a:gd name="adj2" fmla="val -8346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are some situations where you want to apply the same annotation to a declaration or type use. As of the Java SE 8 release, </a:t>
            </a:r>
            <a:r>
              <a:rPr lang="en-US" sz="1200" i="1" dirty="0"/>
              <a:t>repeating annotations</a:t>
            </a:r>
            <a:r>
              <a:rPr lang="en-US" sz="1200" dirty="0"/>
              <a:t> enable you to do this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example, you are writing code to use a timer service that enables you to run a method at a given time or on a certain schedule, similar to the UNIX </a:t>
            </a:r>
            <a:r>
              <a:rPr lang="en-US" sz="1200" dirty="0"/>
              <a:t>cron</a:t>
            </a:r>
            <a:r>
              <a:rPr lang="en-US" sz="1200" dirty="0"/>
              <a:t> service. Now you want to set a timer to run a method, </a:t>
            </a:r>
            <a:r>
              <a:rPr lang="en-US" sz="1200" dirty="0"/>
              <a:t>doPeriodicCleanup</a:t>
            </a:r>
            <a:r>
              <a:rPr lang="en-US" sz="1200" dirty="0"/>
              <a:t>, on the last day of the month and on every Friday at 11:00 p.m. To set the timer to run, create an </a:t>
            </a:r>
            <a:r>
              <a:rPr lang="en-US" sz="1200" dirty="0"/>
              <a:t>@Schedule</a:t>
            </a:r>
            <a:r>
              <a:rPr lang="en-US" sz="1200" dirty="0"/>
              <a:t> annotation and apply it twice to the </a:t>
            </a:r>
            <a:r>
              <a:rPr lang="en-US" sz="1200" dirty="0"/>
              <a:t>doPeriodicCleanup</a:t>
            </a:r>
            <a:r>
              <a:rPr lang="en-US" sz="1200" dirty="0"/>
              <a:t> method. The first use specifies the last day of the month and the second specifies Friday at 11p.m., as shown in </a:t>
            </a:r>
            <a:r>
              <a:rPr lang="en-US" sz="1200" dirty="0" smtClean="0"/>
              <a:t>this </a:t>
            </a:r>
            <a:r>
              <a:rPr lang="en-US" sz="1200" dirty="0"/>
              <a:t>code </a:t>
            </a:r>
            <a:r>
              <a:rPr lang="en-US" sz="1200" dirty="0" smtClean="0"/>
              <a:t>example.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This example </a:t>
            </a:r>
            <a:r>
              <a:rPr lang="en-US" sz="1200" dirty="0"/>
              <a:t>applies an annotation to a method.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57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Repeating Annotations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70025" y="2971800"/>
            <a:ext cx="5518150" cy="12192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C00000"/>
                </a:solidFill>
              </a:rPr>
              <a:t>@Alert(role="Manager") </a:t>
            </a:r>
            <a:endParaRPr lang="en-US" sz="1000" dirty="0" smtClean="0">
              <a:solidFill>
                <a:srgbClr val="C00000"/>
              </a:solidFill>
            </a:endParaRPr>
          </a:p>
          <a:p>
            <a:r>
              <a:rPr lang="en-US" sz="1000" dirty="0" smtClean="0">
                <a:solidFill>
                  <a:srgbClr val="C00000"/>
                </a:solidFill>
              </a:rPr>
              <a:t>@</a:t>
            </a:r>
            <a:r>
              <a:rPr lang="en-US" sz="1000" dirty="0">
                <a:solidFill>
                  <a:srgbClr val="C00000"/>
                </a:solidFill>
              </a:rPr>
              <a:t>Alert(role="Administrator") </a:t>
            </a:r>
            <a:endParaRPr lang="en-US" sz="1000" dirty="0" smtClean="0">
              <a:solidFill>
                <a:srgbClr val="C00000"/>
              </a:solidFill>
            </a:endParaRPr>
          </a:p>
          <a:p>
            <a:r>
              <a:rPr lang="en-US" sz="1000" dirty="0" smtClean="0"/>
              <a:t>public </a:t>
            </a:r>
            <a:r>
              <a:rPr lang="en-US" sz="1000" dirty="0"/>
              <a:t>class </a:t>
            </a:r>
            <a:r>
              <a:rPr lang="en-US" sz="1000" dirty="0"/>
              <a:t>UnauthorizedAccessException</a:t>
            </a:r>
            <a:r>
              <a:rPr lang="en-US" sz="1000" dirty="0"/>
              <a:t> extends </a:t>
            </a:r>
            <a:r>
              <a:rPr lang="en-US" sz="1000" dirty="0"/>
              <a:t>SecurityException</a:t>
            </a: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1000" dirty="0" smtClean="0"/>
              <a:t>{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... 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066800" y="609600"/>
            <a:ext cx="6511925" cy="1905000"/>
          </a:xfrm>
          <a:prstGeom prst="wedgeRoundRectCallout">
            <a:avLst>
              <a:gd name="adj1" fmla="val 2863"/>
              <a:gd name="adj2" fmla="val 76300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repeat an annotation anywhere that you would use a standard annotation. For example, you have a class for handling unauthorized access exceptions. You annotate the class with one </a:t>
            </a:r>
            <a:r>
              <a:rPr lang="en-US" sz="1200" dirty="0"/>
              <a:t>@Alert</a:t>
            </a:r>
            <a:r>
              <a:rPr lang="en-US" sz="1200" dirty="0"/>
              <a:t> annotation for managers and another for </a:t>
            </a:r>
            <a:r>
              <a:rPr lang="en-US" sz="1200" dirty="0" smtClean="0"/>
              <a:t>admins.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compatibility reasons, repeating annotations are stored in a </a:t>
            </a:r>
            <a:r>
              <a:rPr lang="en-US" sz="1200" i="1" dirty="0"/>
              <a:t>container annotation</a:t>
            </a:r>
            <a:r>
              <a:rPr lang="en-US" sz="1200" dirty="0"/>
              <a:t> that is automatically generated by the Java compiler. In order for the compiler to do this, two declarations are required in your code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b="1" dirty="0"/>
              <a:t>Step 1: Declare a Repeatable Annotation Type</a:t>
            </a:r>
          </a:p>
          <a:p>
            <a:pPr lvl="1"/>
            <a:r>
              <a:rPr lang="en-US" sz="1200" b="1" dirty="0"/>
              <a:t>Step 2: Declare the Containing Annotation </a:t>
            </a:r>
            <a:r>
              <a:rPr lang="en-US" sz="1200" b="1" dirty="0" smtClean="0"/>
              <a:t>Type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575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80416</TotalTime>
  <Words>107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8296</cp:revision>
  <dcterms:created xsi:type="dcterms:W3CDTF">2006-08-16T00:00:00Z</dcterms:created>
  <dcterms:modified xsi:type="dcterms:W3CDTF">2017-02-03T07:30:58Z</dcterms:modified>
</cp:coreProperties>
</file>