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2" r:id="rId2"/>
    <p:sldId id="433" r:id="rId3"/>
    <p:sldId id="434" r:id="rId4"/>
    <p:sldId id="435" r:id="rId5"/>
    <p:sldId id="436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" y="838199"/>
            <a:ext cx="3228975" cy="1362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3276600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762000"/>
            <a:ext cx="3476625" cy="1571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419475" cy="3629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98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14400"/>
            <a:ext cx="3638550" cy="1857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019300" cy="781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24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685800"/>
            <a:ext cx="3248025" cy="3552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85800"/>
            <a:ext cx="3219450" cy="1657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1046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252538"/>
            <a:ext cx="3067050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41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80167</TotalTime>
  <Words>15</Words>
  <Application>Microsoft Office PowerPoint</Application>
  <PresentationFormat>Custom</PresentationFormat>
  <Paragraphs>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8373</cp:revision>
  <dcterms:created xsi:type="dcterms:W3CDTF">2006-08-16T00:00:00Z</dcterms:created>
  <dcterms:modified xsi:type="dcterms:W3CDTF">2017-08-22T14:17:55Z</dcterms:modified>
</cp:coreProperties>
</file>