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index.html?java/time/Instan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93" y="2514600"/>
            <a:ext cx="6602413" cy="16192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9951"/>
            <a:ext cx="68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Instant</a:t>
            </a:r>
            <a:r>
              <a:rPr lang="en-US" sz="1200" dirty="0"/>
              <a:t> 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03275" y="685800"/>
            <a:ext cx="7388226" cy="1069848"/>
          </a:xfrm>
          <a:prstGeom prst="wedgeRoundRectCallout">
            <a:avLst>
              <a:gd name="adj1" fmla="val -32978"/>
              <a:gd name="adj2" fmla="val 14302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</a:t>
            </a:r>
            <a:r>
              <a:rPr lang="en-US" sz="1200" b="1" dirty="0">
                <a:solidFill>
                  <a:srgbClr val="C00000"/>
                </a:solidFill>
              </a:rPr>
              <a:t>Instant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class is used to represent the specific moment on the time </a:t>
            </a:r>
            <a:r>
              <a:rPr lang="en-US" sz="1200" dirty="0" smtClean="0"/>
              <a:t>line.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b="1" dirty="0">
                <a:solidFill>
                  <a:srgbClr val="C00000"/>
                </a:solidFill>
              </a:rPr>
              <a:t>java.time.Instant</a:t>
            </a:r>
            <a:r>
              <a:rPr lang="en-US" sz="1200" dirty="0"/>
              <a:t> class models a single instantaneous point on the time-line.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599" y="9951"/>
            <a:ext cx="15240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Date and Time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2775" y="1066800"/>
            <a:ext cx="8531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docs.oracle.com/javase/8/docs/api/index.html?java/time/Instant.html</a:t>
            </a: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35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80250</TotalTime>
  <Words>26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8387</cp:revision>
  <dcterms:created xsi:type="dcterms:W3CDTF">2006-08-16T00:00:00Z</dcterms:created>
  <dcterms:modified xsi:type="dcterms:W3CDTF">2017-11-21T08:57:36Z</dcterms:modified>
</cp:coreProperties>
</file>