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8527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Annotations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1"/>
            <a:ext cx="3695700" cy="26003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4276725" y="465138"/>
            <a:ext cx="4724400" cy="1524000"/>
          </a:xfrm>
          <a:prstGeom prst="wedgeRoundRectCallout">
            <a:avLst>
              <a:gd name="adj1" fmla="val -59946"/>
              <a:gd name="adj2" fmla="val -394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 </a:t>
            </a:r>
            <a:r>
              <a:rPr lang="en-US" sz="1200" b="1" dirty="0">
                <a:solidFill>
                  <a:srgbClr val="C00000"/>
                </a:solidFill>
              </a:rPr>
              <a:t>Annotation</a:t>
            </a:r>
            <a:r>
              <a:rPr lang="en-US" sz="1200" dirty="0"/>
              <a:t> is a tag that represents the </a:t>
            </a:r>
            <a:r>
              <a:rPr lang="en-US" sz="1200" b="1" i="1" dirty="0">
                <a:solidFill>
                  <a:srgbClr val="C00000"/>
                </a:solidFill>
              </a:rPr>
              <a:t>metadata</a:t>
            </a:r>
            <a:r>
              <a:rPr lang="en-US" sz="1200" dirty="0"/>
              <a:t> i.e. attached with class, interface, methods or fields to indicate some additional information which can be used by java compiler and JVM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Annotations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in java are used to provide additional information, so it is an alternative option for XML and java marker interfaces.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191000" y="2286000"/>
            <a:ext cx="4800600" cy="2514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rgbClr val="C00000"/>
                </a:solidFill>
              </a:rPr>
              <a:t>Built-In Java Annotations</a:t>
            </a:r>
          </a:p>
          <a:p>
            <a:endParaRPr lang="en-US" sz="900" dirty="0"/>
          </a:p>
          <a:p>
            <a:r>
              <a:rPr lang="en-US" sz="900" dirty="0"/>
              <a:t>There are several built-in annotations in java. Some annotations are applied to java code and some to other annotations.</a:t>
            </a:r>
          </a:p>
          <a:p>
            <a:endParaRPr lang="en-US" sz="900" dirty="0"/>
          </a:p>
          <a:p>
            <a:r>
              <a:rPr lang="en-US" sz="900" b="1" dirty="0">
                <a:solidFill>
                  <a:srgbClr val="C00000"/>
                </a:solidFill>
              </a:rPr>
              <a:t>Built-In Java Annotations used in java code</a:t>
            </a:r>
          </a:p>
          <a:p>
            <a:endParaRPr lang="en-US" sz="900" dirty="0"/>
          </a:p>
          <a:p>
            <a:pPr lvl="1"/>
            <a:r>
              <a:rPr lang="en-US" sz="900" dirty="0"/>
              <a:t>@Override</a:t>
            </a:r>
          </a:p>
          <a:p>
            <a:pPr lvl="1"/>
            <a:r>
              <a:rPr lang="en-US" sz="900" dirty="0"/>
              <a:t>@SuppressWarnings</a:t>
            </a:r>
          </a:p>
          <a:p>
            <a:pPr lvl="1"/>
            <a:r>
              <a:rPr lang="en-US" sz="900" dirty="0"/>
              <a:t>@Deprecated</a:t>
            </a:r>
          </a:p>
          <a:p>
            <a:endParaRPr lang="en-US" sz="900" dirty="0" smtClean="0"/>
          </a:p>
          <a:p>
            <a:r>
              <a:rPr lang="en-US" sz="900" b="1" dirty="0" smtClean="0">
                <a:solidFill>
                  <a:srgbClr val="C00000"/>
                </a:solidFill>
              </a:rPr>
              <a:t>Built-In </a:t>
            </a:r>
            <a:r>
              <a:rPr lang="en-US" sz="900" b="1" dirty="0">
                <a:solidFill>
                  <a:srgbClr val="C00000"/>
                </a:solidFill>
              </a:rPr>
              <a:t>Java Annotations used in other annotations</a:t>
            </a:r>
          </a:p>
          <a:p>
            <a:endParaRPr lang="en-US" sz="900" dirty="0"/>
          </a:p>
          <a:p>
            <a:pPr lvl="1"/>
            <a:r>
              <a:rPr lang="en-US" sz="900" dirty="0"/>
              <a:t>@Target</a:t>
            </a:r>
          </a:p>
          <a:p>
            <a:pPr lvl="1"/>
            <a:r>
              <a:rPr lang="en-US" sz="900" dirty="0"/>
              <a:t>@Retention</a:t>
            </a:r>
          </a:p>
          <a:p>
            <a:pPr lvl="1"/>
            <a:r>
              <a:rPr lang="en-US" sz="900" dirty="0"/>
              <a:t>@Inherited</a:t>
            </a:r>
          </a:p>
          <a:p>
            <a:pPr lvl="1"/>
            <a:r>
              <a:rPr lang="en-US" sz="900" dirty="0"/>
              <a:t>@Documented</a:t>
            </a:r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79937</TotalTime>
  <Words>56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8193</cp:revision>
  <dcterms:created xsi:type="dcterms:W3CDTF">2006-08-16T00:00:00Z</dcterms:created>
  <dcterms:modified xsi:type="dcterms:W3CDTF">2017-01-18T07:42:57Z</dcterms:modified>
</cp:coreProperties>
</file>