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8" r:id="rId2"/>
    <p:sldId id="42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lang/Runtim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21838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Runtime class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2590800"/>
            <a:ext cx="1933575" cy="10477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2" name="Rounded Rectangular Callout 1"/>
          <p:cNvSpPr/>
          <p:nvPr/>
        </p:nvSpPr>
        <p:spPr>
          <a:xfrm>
            <a:off x="1068387" y="838200"/>
            <a:ext cx="7007226" cy="990600"/>
          </a:xfrm>
          <a:prstGeom prst="wedgeRoundRectCallout">
            <a:avLst>
              <a:gd name="adj1" fmla="val -2358"/>
              <a:gd name="adj2" fmla="val 12403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200" b="1" dirty="0"/>
              <a:t>Java Runtime</a:t>
            </a:r>
            <a:r>
              <a:rPr lang="en-US" sz="1200" dirty="0"/>
              <a:t> class is used </a:t>
            </a:r>
            <a:r>
              <a:rPr lang="en-US" sz="1200" i="1" dirty="0"/>
              <a:t>to interact with java runtime environment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Java Runtime class provides methods to execute a process, invoke GC, get total and free memory etc.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 There is only one instance of </a:t>
            </a:r>
            <a:r>
              <a:rPr lang="en-US" sz="1200" dirty="0"/>
              <a:t>java.lang.Runtime</a:t>
            </a:r>
            <a:r>
              <a:rPr lang="en-US" sz="1200" dirty="0"/>
              <a:t> class is available for one java application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The </a:t>
            </a:r>
            <a:r>
              <a:rPr lang="en-US" sz="1200" b="1" dirty="0"/>
              <a:t>Runtime.getRuntime()</a:t>
            </a:r>
            <a:r>
              <a:rPr lang="en-US" sz="1200" dirty="0"/>
              <a:t> method returns the singleton instance of Runtime class.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518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295400" y="2057400"/>
            <a:ext cx="6858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docs.oracle.com/javase/8/docs/api/index.html?java/lang/Runtime.html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810000" y="21838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Runtime class</a:t>
            </a:r>
          </a:p>
        </p:txBody>
      </p:sp>
    </p:spTree>
    <p:extLst>
      <p:ext uri="{BB962C8B-B14F-4D97-AF65-F5344CB8AC3E}">
        <p14:creationId xmlns:p14="http://schemas.microsoft.com/office/powerpoint/2010/main" val="411220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79497</TotalTime>
  <Words>13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7956</cp:revision>
  <dcterms:created xsi:type="dcterms:W3CDTF">2006-08-16T00:00:00Z</dcterms:created>
  <dcterms:modified xsi:type="dcterms:W3CDTF">2016-12-05T08:21:18Z</dcterms:modified>
</cp:coreProperties>
</file>