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1837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Generics Type Erasure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131219"/>
            <a:ext cx="3197225" cy="23955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2131219"/>
            <a:ext cx="3459333" cy="24336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>
            <a:off x="3752850" y="3412332"/>
            <a:ext cx="1676400" cy="3786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3810000" y="2433638"/>
            <a:ext cx="1447800" cy="914400"/>
          </a:xfrm>
          <a:prstGeom prst="foldedCorner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  <a:p>
            <a:r>
              <a:rPr lang="en-US" sz="1000" dirty="0" smtClean="0"/>
              <a:t>The </a:t>
            </a:r>
            <a:r>
              <a:rPr lang="en-US" sz="1000" dirty="0"/>
              <a:t>Java compiler replaces the bounded type parameter </a:t>
            </a:r>
            <a:r>
              <a:rPr lang="en-US" sz="1000" dirty="0">
                <a:solidFill>
                  <a:srgbClr val="C00000"/>
                </a:solidFill>
              </a:rPr>
              <a:t>T</a:t>
            </a:r>
            <a:r>
              <a:rPr lang="en-US" sz="1000" dirty="0"/>
              <a:t> with the first bound interface, </a:t>
            </a:r>
            <a:r>
              <a:rPr lang="en-US" sz="1000" dirty="0">
                <a:solidFill>
                  <a:srgbClr val="C00000"/>
                </a:solidFill>
              </a:rPr>
              <a:t>Comparable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7975" y="685800"/>
            <a:ext cx="8694908" cy="762000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Generics in Java was added to provide type-checking at compile time and it has no use at run time, so java compiler uses </a:t>
            </a:r>
            <a:r>
              <a:rPr lang="en-US" sz="1200" b="1" dirty="0"/>
              <a:t>type erasure</a:t>
            </a:r>
            <a:r>
              <a:rPr lang="en-US" sz="1200" dirty="0"/>
              <a:t> feature to remove all the generics type checking code in byte code and insert type-casting if necessary. Type erasure ensures that no new classes are created for parameterized types; consequently, generics incur no runtime overhead.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80000</TotalTime>
  <Words>45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8231</cp:revision>
  <dcterms:created xsi:type="dcterms:W3CDTF">2006-08-16T00:00:00Z</dcterms:created>
  <dcterms:modified xsi:type="dcterms:W3CDTF">2017-02-24T07:13:55Z</dcterms:modified>
</cp:coreProperties>
</file>