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38527"/>
            <a:ext cx="19402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@</a:t>
            </a:r>
            <a:r>
              <a:rPr lang="en-US" sz="1200" dirty="0"/>
              <a:t>Documented</a:t>
            </a:r>
            <a:r>
              <a:rPr lang="en-US" sz="1200" dirty="0" smtClean="0"/>
              <a:t>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1524000"/>
            <a:ext cx="3228975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171950" y="1295400"/>
            <a:ext cx="4514850" cy="2057400"/>
          </a:xfrm>
          <a:prstGeom prst="wedgeRoundRectCallout">
            <a:avLst>
              <a:gd name="adj1" fmla="val -107007"/>
              <a:gd name="adj2" fmla="val -182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@Documented</a:t>
            </a:r>
            <a:r>
              <a:rPr lang="en-US" sz="1200" dirty="0"/>
              <a:t> annotation is used to signal to the JavaDoc tool that your custom annotation should be visible in the JavaDoc for classes using your custom </a:t>
            </a:r>
            <a:r>
              <a:rPr lang="en-US" sz="1200" dirty="0" smtClean="0"/>
              <a:t>annotation.</a:t>
            </a:r>
          </a:p>
          <a:p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generating JavaDoc for the </a:t>
            </a:r>
            <a:r>
              <a:rPr lang="en-US" sz="1200" dirty="0" smtClean="0"/>
              <a:t>MyClass</a:t>
            </a:r>
            <a:r>
              <a:rPr lang="en-US" sz="1200" dirty="0"/>
              <a:t> </a:t>
            </a:r>
            <a:r>
              <a:rPr lang="en-US" sz="1200" dirty="0" smtClean="0"/>
              <a:t>class, the</a:t>
            </a:r>
            <a:r>
              <a:rPr lang="en-US" sz="1200" dirty="0"/>
              <a:t> @</a:t>
            </a:r>
            <a:r>
              <a:rPr lang="en-US" sz="1200" dirty="0"/>
              <a:t>MyAnnotation</a:t>
            </a:r>
            <a:r>
              <a:rPr lang="en-US" sz="1200" dirty="0"/>
              <a:t> is now included in the JavaDoc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will not use the </a:t>
            </a:r>
            <a:r>
              <a:rPr lang="en-US" sz="1200" b="1" dirty="0">
                <a:solidFill>
                  <a:srgbClr val="C00000"/>
                </a:solidFill>
              </a:rPr>
              <a:t>@Documented</a:t>
            </a:r>
            <a:r>
              <a:rPr lang="en-US" sz="1200" dirty="0"/>
              <a:t> annotation often, but now you know it exists, if you should need it.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80381</TotalTime>
  <Words>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8278</cp:revision>
  <dcterms:created xsi:type="dcterms:W3CDTF">2006-08-16T00:00:00Z</dcterms:created>
  <dcterms:modified xsi:type="dcterms:W3CDTF">2017-01-30T09:24:33Z</dcterms:modified>
</cp:coreProperties>
</file>