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4" r:id="rId3"/>
    <p:sldId id="43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5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Month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8" y="2209800"/>
            <a:ext cx="5572125" cy="1800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20343" y="27801"/>
            <a:ext cx="70405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Month</a:t>
            </a:r>
            <a:r>
              <a:rPr lang="en-US" sz="1200" dirty="0"/>
              <a:t> 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81000" y="465138"/>
            <a:ext cx="8458199" cy="1290510"/>
          </a:xfrm>
          <a:prstGeom prst="wedgeRoundRectCallout">
            <a:avLst>
              <a:gd name="adj1" fmla="val -30500"/>
              <a:gd name="adj2" fmla="val 1312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Month</a:t>
            </a:r>
            <a:r>
              <a:rPr lang="en-US" sz="1200" dirty="0"/>
              <a:t> is an enum representing the 12 months of the year - January, February, March, April, May, June, July, August, September, October, November and December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addition to the textual enum name, each month-of-year has an </a:t>
            </a:r>
            <a:r>
              <a:rPr lang="en-US" sz="1200" dirty="0"/>
              <a:t>int</a:t>
            </a:r>
            <a:r>
              <a:rPr lang="en-US" sz="1200" dirty="0"/>
              <a:t> value. The </a:t>
            </a:r>
            <a:r>
              <a:rPr lang="en-US" sz="1200" dirty="0"/>
              <a:t>int</a:t>
            </a:r>
            <a:r>
              <a:rPr lang="en-US" sz="1200" dirty="0"/>
              <a:t> value follows normal usage and the ISO-8601 standard, from 1 (January) to 12 (December). It is recommended that applications use the enum rather than the </a:t>
            </a:r>
            <a:r>
              <a:rPr lang="en-US" sz="1200" dirty="0"/>
              <a:t>int</a:t>
            </a:r>
            <a:r>
              <a:rPr lang="en-US" sz="1200" dirty="0"/>
              <a:t> value to ensure code clarity.</a:t>
            </a:r>
            <a:endParaRPr lang="en-US" sz="1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47800" y="4411668"/>
            <a:ext cx="5930898" cy="25293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52371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ejaVu Serif"/>
                <a:cs typeface="Arial" pitchFamily="34" charset="0"/>
              </a:rPr>
              <a:t>Do not use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ejaVu Sans Mono"/>
                <a:cs typeface="Arial" pitchFamily="34" charset="0"/>
              </a:rPr>
              <a:t>ordinal()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ejaVu Serif"/>
                <a:cs typeface="Arial" pitchFamily="34" charset="0"/>
              </a:rPr>
              <a:t> to obtain the numeric representation of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ejaVu Sans Mono"/>
                <a:cs typeface="Arial" pitchFamily="34" charset="0"/>
              </a:rPr>
              <a:t>Month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ejaVu Serif"/>
                <a:cs typeface="Arial" pitchFamily="34" charset="0"/>
              </a:rPr>
              <a:t>. Use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ejaVu Sans Mono"/>
                <a:cs typeface="Arial" pitchFamily="34" charset="0"/>
              </a:rPr>
              <a:t>getValue()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ejaVu Serif"/>
                <a:cs typeface="Arial" pitchFamily="34" charset="0"/>
              </a:rPr>
              <a:t> instead.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7801"/>
            <a:ext cx="76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Month </a:t>
            </a:r>
            <a:r>
              <a:rPr lang="en-US" sz="1200" dirty="0"/>
              <a:t> 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3399"/>
            <a:ext cx="4724400" cy="42973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104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docs.oracle.com/javase/8/docs/api/index.html?java/time/Month.html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80257</TotalTime>
  <Words>16</Words>
  <Application>Microsoft Office PowerPoint</Application>
  <PresentationFormat>Custom</PresentationFormat>
  <Paragraphs>10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8399</cp:revision>
  <dcterms:created xsi:type="dcterms:W3CDTF">2006-08-16T00:00:00Z</dcterms:created>
  <dcterms:modified xsi:type="dcterms:W3CDTF">2017-11-28T06:45:36Z</dcterms:modified>
</cp:coreProperties>
</file>