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2" y="27801"/>
            <a:ext cx="15700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networking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5" y="2209800"/>
            <a:ext cx="3956845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50838"/>
            <a:ext cx="3514725" cy="18589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3075"/>
            <a:ext cx="4191000" cy="50270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05174"/>
            <a:ext cx="3806825" cy="1362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55575" y="2999601"/>
            <a:ext cx="19360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Goals of Computer Network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80330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8446</cp:revision>
  <dcterms:created xsi:type="dcterms:W3CDTF">2006-08-16T00:00:00Z</dcterms:created>
  <dcterms:modified xsi:type="dcterms:W3CDTF">2018-07-20T09:28:17Z</dcterms:modified>
</cp:coreProperties>
</file>