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43200" y="9951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Instance method reference of an existing object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1514475"/>
            <a:ext cx="8607425" cy="2438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we have a lambda expression like the following: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b="1" dirty="0">
                <a:solidFill>
                  <a:srgbClr val="C00000"/>
                </a:solidFill>
              </a:rPr>
              <a:t>(</a:t>
            </a:r>
            <a:r>
              <a:rPr lang="en-US" sz="1200" b="1" dirty="0">
                <a:solidFill>
                  <a:srgbClr val="C00000"/>
                </a:solidFill>
              </a:rPr>
              <a:t>args</a:t>
            </a:r>
            <a:r>
              <a:rPr lang="en-US" sz="1200" b="1" dirty="0">
                <a:solidFill>
                  <a:srgbClr val="C00000"/>
                </a:solidFill>
              </a:rPr>
              <a:t>) -&gt; </a:t>
            </a:r>
            <a:r>
              <a:rPr lang="en-US" sz="1200" b="1" dirty="0">
                <a:solidFill>
                  <a:srgbClr val="C00000"/>
                </a:solidFill>
              </a:rPr>
              <a:t>obj.instanceMethod</a:t>
            </a:r>
            <a:r>
              <a:rPr lang="en-US" sz="1200" b="1" dirty="0">
                <a:solidFill>
                  <a:srgbClr val="C00000"/>
                </a:solidFill>
              </a:rPr>
              <a:t>(</a:t>
            </a:r>
            <a:r>
              <a:rPr lang="en-US" sz="1200" b="1" dirty="0">
                <a:solidFill>
                  <a:srgbClr val="C00000"/>
                </a:solidFill>
              </a:rPr>
              <a:t>args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endParaRPr lang="en-US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can be turned into the following method reference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dirty="0" smtClean="0"/>
              <a:t>	</a:t>
            </a:r>
            <a:r>
              <a:rPr lang="en-US" sz="1200" b="1" dirty="0">
                <a:solidFill>
                  <a:srgbClr val="C00000"/>
                </a:solidFill>
              </a:rPr>
              <a:t>obj</a:t>
            </a:r>
            <a:r>
              <a:rPr lang="en-US" sz="1200" b="1" dirty="0">
                <a:solidFill>
                  <a:srgbClr val="C00000"/>
                </a:solidFill>
              </a:rPr>
              <a:t>::</a:t>
            </a:r>
            <a:r>
              <a:rPr lang="en-US" sz="1200" b="1" dirty="0" smtClean="0">
                <a:solidFill>
                  <a:srgbClr val="C00000"/>
                </a:solidFill>
              </a:rPr>
              <a:t>instanceMethod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time, an instance defined somewhere else is used, and the arguments (if any) are passed behind the curtains like in the static </a:t>
            </a:r>
            <a:r>
              <a:rPr lang="en-US" sz="1200" dirty="0" smtClean="0"/>
              <a:t>method reference </a:t>
            </a:r>
            <a:r>
              <a:rPr lang="en-US" sz="1200" dirty="0"/>
              <a:t>case.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80067</TotalTime>
  <Words>21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8285</cp:revision>
  <dcterms:created xsi:type="dcterms:W3CDTF">2006-08-16T00:00:00Z</dcterms:created>
  <dcterms:modified xsi:type="dcterms:W3CDTF">2017-03-06T09:20:04Z</dcterms:modified>
</cp:coreProperties>
</file>