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9951"/>
            <a:ext cx="78087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09600"/>
            <a:ext cx="3578225" cy="29358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09600"/>
            <a:ext cx="1628775" cy="1724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>
            <a:endCxn id="1027" idx="1"/>
          </p:cNvCxnSpPr>
          <p:nvPr/>
        </p:nvCxnSpPr>
        <p:spPr>
          <a:xfrm>
            <a:off x="4038600" y="1471612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69" y="1080700"/>
            <a:ext cx="60946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3276600"/>
            <a:ext cx="4114800" cy="1524000"/>
          </a:xfrm>
          <a:prstGeom prst="wedgeRoundRectCallout">
            <a:avLst>
              <a:gd name="adj1" fmla="val -18981"/>
              <a:gd name="adj2" fmla="val -114303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Note that even if the threads are started in sequence (1, 2, 3 etc.) they may not execute sequentially, meaning thread 1 may not be the first thread to write its name to </a:t>
            </a:r>
            <a:r>
              <a:rPr lang="en-US" sz="1200" dirty="0"/>
              <a:t>System.out</a:t>
            </a:r>
            <a:r>
              <a:rPr lang="en-US" sz="1200" dirty="0"/>
              <a:t>. This is because the threads are in principle executing in parallel and not sequentially. The JVM and/or operating system determines the order in which the threads are executed. This order does not have to be the same order in which they were started.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78991</TotalTime>
  <Words>41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7793</cp:revision>
  <dcterms:created xsi:type="dcterms:W3CDTF">2006-08-16T00:00:00Z</dcterms:created>
  <dcterms:modified xsi:type="dcterms:W3CDTF">2016-11-04T08:21:30Z</dcterms:modified>
</cp:coreProperties>
</file>