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1981200"/>
            <a:ext cx="8915400" cy="1295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Reflection </a:t>
            </a:r>
            <a:r>
              <a:rPr lang="en-US" sz="1200" dirty="0"/>
              <a:t>API provides facility to analyze and change runtime </a:t>
            </a:r>
            <a:r>
              <a:rPr lang="en-US" sz="1200" dirty="0" smtClean="0"/>
              <a:t>behavior </a:t>
            </a:r>
            <a:r>
              <a:rPr lang="en-US" sz="1200" dirty="0"/>
              <a:t>of a Class, at runtime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using reflection at the runtime you can determine what method, field, constructor or </a:t>
            </a:r>
            <a:r>
              <a:rPr lang="en-US" sz="1200" dirty="0" smtClean="0"/>
              <a:t>modifiers </a:t>
            </a:r>
            <a:r>
              <a:rPr lang="en-US" sz="1200" dirty="0"/>
              <a:t>a class supports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java.lang.reflect</a:t>
            </a:r>
            <a:r>
              <a:rPr lang="en-US" sz="1200" dirty="0"/>
              <a:t> package encapsulates several important interfaces and classes. These classes and interface define methods which are used for reflection.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4904"/>
              </p:ext>
            </p:extLst>
          </p:nvPr>
        </p:nvGraphicFramePr>
        <p:xfrm>
          <a:off x="184150" y="838200"/>
          <a:ext cx="86836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813"/>
                <a:gridCol w="4341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it does ?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allow you to dynamically create and manipulate arrays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Constructor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gives information about constructor of a class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provide information about field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provide information about method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Modifier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provide information about class and member access modifier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Proxy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supports dynamic proxy classes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4090600"/>
            <a:ext cx="604306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Apart from these classes </a:t>
            </a:r>
            <a:r>
              <a:rPr lang="en-US" sz="1200" b="1" dirty="0">
                <a:solidFill>
                  <a:srgbClr val="C00000"/>
                </a:solidFill>
              </a:rPr>
              <a:t>java.lang.Class</a:t>
            </a:r>
            <a:r>
              <a:rPr lang="en-US" sz="1200" b="1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is another very important class used in Reflection API.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06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5" y="1295400"/>
            <a:ext cx="40354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Developing </a:t>
            </a:r>
            <a:r>
              <a:rPr lang="en-US" sz="1200" dirty="0"/>
              <a:t>IDE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Debugging and Test tools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Loading drivers and providing dynamic information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3200400"/>
            <a:ext cx="403542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Low performance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Security risk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Violation of Oops 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9575" y="910024"/>
            <a:ext cx="133222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Uses of Reflection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7411" y="2847975"/>
            <a:ext cx="195220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Disadvantages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20051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80173</TotalTime>
  <Words>105</Words>
  <Application>Microsoft Office PowerPoint</Application>
  <PresentationFormat>Custom</PresentationFormat>
  <Paragraphs>36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8320</cp:revision>
  <dcterms:created xsi:type="dcterms:W3CDTF">2006-08-16T00:00:00Z</dcterms:created>
  <dcterms:modified xsi:type="dcterms:W3CDTF">2017-07-20T10:20:48Z</dcterms:modified>
</cp:coreProperties>
</file>