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Reflection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1828800"/>
            <a:ext cx="8759825" cy="1219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00000"/>
                </a:solidFill>
              </a:rPr>
              <a:t>Class</a:t>
            </a:r>
            <a:r>
              <a:rPr lang="en-US" sz="1200" dirty="0"/>
              <a:t> is a final class in </a:t>
            </a:r>
            <a:r>
              <a:rPr lang="en-US" sz="1200" b="1" dirty="0">
                <a:solidFill>
                  <a:srgbClr val="C00000"/>
                </a:solidFill>
              </a:rPr>
              <a:t>java.lang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package which extends </a:t>
            </a:r>
            <a:r>
              <a:rPr lang="en-US" sz="1200" b="1" dirty="0">
                <a:solidFill>
                  <a:srgbClr val="C00000"/>
                </a:solidFill>
              </a:rPr>
              <a:t>Object</a:t>
            </a:r>
            <a:r>
              <a:rPr lang="en-US" sz="1200" dirty="0"/>
              <a:t> class. Instance of this class represents classes and interfaces in a running Java application. It is used to analyze and change dynamic </a:t>
            </a:r>
            <a:r>
              <a:rPr lang="en-US" sz="1200" dirty="0" smtClean="0"/>
              <a:t>behavior </a:t>
            </a:r>
            <a:r>
              <a:rPr lang="en-US" sz="1200" dirty="0"/>
              <a:t>of a class at runtime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This class defines several methods using which we can get information about </a:t>
            </a:r>
            <a:r>
              <a:rPr lang="en-US" sz="1200" b="1" dirty="0">
                <a:solidFill>
                  <a:srgbClr val="C00000"/>
                </a:solidFill>
              </a:rPr>
              <a:t>methods</a:t>
            </a:r>
            <a:r>
              <a:rPr lang="en-US" sz="1200" dirty="0"/>
              <a:t>, </a:t>
            </a:r>
            <a:r>
              <a:rPr lang="en-US" sz="1200" b="1" dirty="0">
                <a:solidFill>
                  <a:srgbClr val="C00000"/>
                </a:solidFill>
              </a:rPr>
              <a:t>constructors</a:t>
            </a:r>
            <a:r>
              <a:rPr lang="en-US" sz="1200" dirty="0"/>
              <a:t>, </a:t>
            </a:r>
            <a:r>
              <a:rPr lang="en-US" sz="1200" b="1" dirty="0">
                <a:solidFill>
                  <a:srgbClr val="C00000"/>
                </a:solidFill>
              </a:rPr>
              <a:t>modifiers</a:t>
            </a:r>
            <a:r>
              <a:rPr lang="en-US" sz="1200" dirty="0"/>
              <a:t> and </a:t>
            </a:r>
            <a:r>
              <a:rPr lang="en-US" sz="1200" b="1" dirty="0">
                <a:solidFill>
                  <a:srgbClr val="C00000"/>
                </a:solidFill>
              </a:rPr>
              <a:t>members</a:t>
            </a:r>
            <a:r>
              <a:rPr lang="en-US" sz="1200" dirty="0"/>
              <a:t> of a class at runtime.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80315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8312</cp:revision>
  <dcterms:created xsi:type="dcterms:W3CDTF">2006-08-16T00:00:00Z</dcterms:created>
  <dcterms:modified xsi:type="dcterms:W3CDTF">2017-07-21T11:31:12Z</dcterms:modified>
</cp:coreProperties>
</file>