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YearMont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399"/>
            <a:ext cx="3648075" cy="1647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YearMonth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03275" y="685800"/>
            <a:ext cx="7388226" cy="1069848"/>
          </a:xfrm>
          <a:prstGeom prst="wedgeRoundRectCallout">
            <a:avLst>
              <a:gd name="adj1" fmla="val -32978"/>
              <a:gd name="adj2" fmla="val 14302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>
                <a:solidFill>
                  <a:srgbClr val="C00000"/>
                </a:solidFill>
              </a:rPr>
              <a:t>Period</a:t>
            </a:r>
            <a:r>
              <a:rPr lang="en-US" sz="1200" dirty="0"/>
              <a:t> class is used to measures time in years, months and days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date-based amount of time in the ISO-8601 calendar system, such as '2 years, 3 months and 4 days'.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docs.oracle.com/javase/8/docs/api/index.html?java/time/YearMonth.html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80240</TotalTime>
  <Words>25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8376</cp:revision>
  <dcterms:created xsi:type="dcterms:W3CDTF">2006-08-16T00:00:00Z</dcterms:created>
  <dcterms:modified xsi:type="dcterms:W3CDTF">2017-11-08T09:39:14Z</dcterms:modified>
</cp:coreProperties>
</file>