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30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1/27/2017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534861"/>
            <a:ext cx="5289857" cy="39624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581400" y="38527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@</a:t>
            </a:r>
            <a:r>
              <a:rPr lang="en-US" sz="1200" dirty="0" smtClean="0"/>
              <a:t>Inherited</a:t>
            </a:r>
            <a:r>
              <a:rPr lang="en-US" sz="1200" dirty="0" smtClean="0"/>
              <a:t> </a:t>
            </a:r>
            <a:r>
              <a:rPr lang="en-US" sz="1200" dirty="0" smtClean="0"/>
              <a:t>Annotation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3048000" y="685800"/>
            <a:ext cx="1828800" cy="612648"/>
          </a:xfrm>
          <a:prstGeom prst="wedgeRoundRectCallout">
            <a:avLst>
              <a:gd name="adj1" fmla="val -135938"/>
              <a:gd name="adj2" fmla="val -19900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This is how we can specify </a:t>
            </a:r>
            <a:r>
              <a:rPr lang="en-US" sz="1200" dirty="0"/>
              <a:t>@Inherited annotation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5638800" y="995045"/>
            <a:ext cx="3352800" cy="2464053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By default, annotations are not inherited to subclasses.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The </a:t>
            </a:r>
            <a:r>
              <a:rPr lang="en-US" sz="1200" dirty="0">
                <a:solidFill>
                  <a:srgbClr val="C00000"/>
                </a:solidFill>
              </a:rPr>
              <a:t>@Inherited annotation </a:t>
            </a:r>
            <a:r>
              <a:rPr lang="en-US" sz="1200" dirty="0"/>
              <a:t>marks the annotation to be inherited to subclasses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>
                <a:solidFill>
                  <a:srgbClr val="C00000"/>
                </a:solidFill>
              </a:rPr>
              <a:t>@Inherited annotation</a:t>
            </a:r>
            <a:r>
              <a:rPr lang="en-US" sz="1200" dirty="0" smtClean="0"/>
              <a:t> </a:t>
            </a:r>
            <a:r>
              <a:rPr lang="en-US" sz="1200" dirty="0"/>
              <a:t>means that subclasses of annotated classes are considered having the same annotation as their superclass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6994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80377</TotalTime>
  <Words>55</Words>
  <Application>Microsoft Office PowerPoint</Application>
  <PresentationFormat>Custom</PresentationFormat>
  <Paragraphs>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8270</cp:revision>
  <dcterms:created xsi:type="dcterms:W3CDTF">2006-08-16T00:00:00Z</dcterms:created>
  <dcterms:modified xsi:type="dcterms:W3CDTF">2017-01-27T12:45:17Z</dcterms:modified>
</cp:coreProperties>
</file>