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Lambda : Comparator example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2" y="446087"/>
            <a:ext cx="4572000" cy="44963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8" name="Elbow Connector 7"/>
          <p:cNvCxnSpPr/>
          <p:nvPr/>
        </p:nvCxnSpPr>
        <p:spPr>
          <a:xfrm rot="16200000" flipV="1">
            <a:off x="4397377" y="1189036"/>
            <a:ext cx="2438402" cy="1714501"/>
          </a:xfrm>
          <a:prstGeom prst="bentConnector3">
            <a:avLst>
              <a:gd name="adj1" fmla="val 832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4273692" y="1484452"/>
            <a:ext cx="1942821" cy="192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3921129" y="2046286"/>
            <a:ext cx="1447801" cy="14478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80034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8259</cp:revision>
  <dcterms:created xsi:type="dcterms:W3CDTF">2006-08-16T00:00:00Z</dcterms:created>
  <dcterms:modified xsi:type="dcterms:W3CDTF">2017-03-10T11:21:04Z</dcterms:modified>
</cp:coreProperties>
</file>