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038600" y="38527"/>
            <a:ext cx="838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Enum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38750" y="785044"/>
            <a:ext cx="3429000" cy="455667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 Enum can have fields, constructors and methods.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612062"/>
            <a:ext cx="4572000" cy="227800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5" name="Rounded Rectangle 4"/>
          <p:cNvSpPr/>
          <p:nvPr/>
        </p:nvSpPr>
        <p:spPr>
          <a:xfrm>
            <a:off x="307975" y="3276600"/>
            <a:ext cx="8607425" cy="1600200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C00000"/>
                </a:solidFill>
              </a:rPr>
              <a:t>Can we create the instance of </a:t>
            </a:r>
            <a:r>
              <a:rPr lang="en-US" sz="1200" b="1" dirty="0">
                <a:solidFill>
                  <a:srgbClr val="C00000"/>
                </a:solidFill>
              </a:rPr>
              <a:t>enum</a:t>
            </a:r>
            <a:r>
              <a:rPr lang="en-US" sz="1200" b="1" dirty="0">
                <a:solidFill>
                  <a:srgbClr val="C00000"/>
                </a:solidFill>
              </a:rPr>
              <a:t> by new keyword?</a:t>
            </a:r>
          </a:p>
          <a:p>
            <a:endParaRPr lang="en-US" sz="1200" dirty="0"/>
          </a:p>
          <a:p>
            <a:r>
              <a:rPr lang="en-US" sz="1200" dirty="0" smtClean="0"/>
              <a:t>	No</a:t>
            </a:r>
            <a:r>
              <a:rPr lang="en-US" sz="1200" dirty="0"/>
              <a:t>, because it contains private constructors only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b="1" dirty="0">
                <a:solidFill>
                  <a:srgbClr val="C00000"/>
                </a:solidFill>
              </a:rPr>
              <a:t>Can we have abstract method in </a:t>
            </a:r>
            <a:r>
              <a:rPr lang="en-US" sz="1200" b="1" dirty="0">
                <a:solidFill>
                  <a:srgbClr val="C00000"/>
                </a:solidFill>
              </a:rPr>
              <a:t>enum</a:t>
            </a:r>
            <a:r>
              <a:rPr lang="en-US" sz="1200" b="1" dirty="0">
                <a:solidFill>
                  <a:srgbClr val="C00000"/>
                </a:solidFill>
              </a:rPr>
              <a:t>?</a:t>
            </a:r>
          </a:p>
          <a:p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Yes</a:t>
            </a:r>
            <a:r>
              <a:rPr lang="en-US" sz="1200" dirty="0"/>
              <a:t>, </a:t>
            </a:r>
            <a:r>
              <a:rPr lang="en-US" sz="1200" dirty="0" smtClean="0"/>
              <a:t>we </a:t>
            </a:r>
            <a:r>
              <a:rPr lang="en-US" sz="1200" dirty="0"/>
              <a:t>can have abstract methods and can provide the implementation of these methods.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99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79877</TotalTime>
  <Words>14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8164</cp:revision>
  <dcterms:created xsi:type="dcterms:W3CDTF">2006-08-16T00:00:00Z</dcterms:created>
  <dcterms:modified xsi:type="dcterms:W3CDTF">2017-01-12T07:31:40Z</dcterms:modified>
</cp:coreProperties>
</file>