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YearMon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362200"/>
            <a:ext cx="6697663" cy="1609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YearMonth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19201" y="1143000"/>
            <a:ext cx="6629400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b="1" dirty="0">
                <a:solidFill>
                  <a:srgbClr val="C00000"/>
                </a:solidFill>
              </a:rPr>
              <a:t>YearMonth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in the ISO-8601 calendar system, such as </a:t>
            </a:r>
            <a:r>
              <a:rPr lang="en-US" sz="1200" dirty="0"/>
              <a:t>2007-12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YearMonth</a:t>
            </a:r>
            <a:r>
              <a:rPr lang="en-US" sz="1200" dirty="0"/>
              <a:t> is an immutable date-time object that represents the combination of a year and month. 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docs.oracle.com/javase/8/docs/api/index.html?java/time/YearMonth.html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80229</TotalTime>
  <Words>20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8372</cp:revision>
  <dcterms:created xsi:type="dcterms:W3CDTF">2006-08-16T00:00:00Z</dcterms:created>
  <dcterms:modified xsi:type="dcterms:W3CDTF">2017-10-30T12:23:32Z</dcterms:modified>
</cp:coreProperties>
</file>