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sql/Tim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err="1" smtClean="0"/>
              <a:t>java.sql.</a:t>
            </a:r>
            <a:r>
              <a:rPr lang="en-US" sz="1200" dirty="0" err="1" smtClean="0"/>
              <a:t>Time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60375" y="1143000"/>
            <a:ext cx="8302625" cy="685800"/>
          </a:xfrm>
          <a:prstGeom prst="wedgeRoundRectCallout">
            <a:avLst>
              <a:gd name="adj1" fmla="val -9960"/>
              <a:gd name="adj2" fmla="val 12461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thin wrapper around the </a:t>
            </a:r>
            <a:r>
              <a:rPr lang="en-US" sz="1200" dirty="0"/>
              <a:t>java.util.Date</a:t>
            </a:r>
            <a:r>
              <a:rPr lang="en-US" sz="1200" dirty="0"/>
              <a:t> class that allows the JDBC API to identify this as an SQL </a:t>
            </a:r>
            <a:r>
              <a:rPr lang="en-US" sz="1200" dirty="0"/>
              <a:t>TIME</a:t>
            </a:r>
            <a:r>
              <a:rPr lang="en-US" sz="1200" dirty="0"/>
              <a:t> value. The </a:t>
            </a:r>
            <a:r>
              <a:rPr lang="en-US" sz="1200" dirty="0"/>
              <a:t>Time</a:t>
            </a:r>
            <a:r>
              <a:rPr lang="en-US" sz="1200" dirty="0"/>
              <a:t> class adds formatting and parsing operations to support the JDBC escape syntax for time values.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86000"/>
            <a:ext cx="3695700" cy="15144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9951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java.util.Date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5175" y="1143000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docs.oracle.com/javase/8/docs/api/index.html?java/sql/Time.html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35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80162</TotalTime>
  <Words>12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8350</cp:revision>
  <dcterms:created xsi:type="dcterms:W3CDTF">2006-08-16T00:00:00Z</dcterms:created>
  <dcterms:modified xsi:type="dcterms:W3CDTF">2018-01-30T09:20:27Z</dcterms:modified>
</cp:coreProperties>
</file>