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24299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Names</a:t>
            </a:r>
          </a:p>
        </p:txBody>
      </p:sp>
      <p:sp>
        <p:nvSpPr>
          <p:cNvPr id="8" name="Freeform 7"/>
          <p:cNvSpPr/>
          <p:nvPr/>
        </p:nvSpPr>
        <p:spPr>
          <a:xfrm>
            <a:off x="1242696" y="2100260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81544" y="2052634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85942" y="2052634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601" y="3952873"/>
            <a:ext cx="22227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ThreadName = </a:t>
            </a:r>
            <a:r>
              <a:rPr lang="en-US" sz="1200" dirty="0" smtClean="0"/>
              <a:t>HelloThread-100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0643" y="3966773"/>
            <a:ext cx="22227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ThreadName = HelloThread-300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1319" y="3980674"/>
            <a:ext cx="22227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ThreadName = HelloThread-200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77529" y="609600"/>
            <a:ext cx="7616825" cy="6096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When you create a Java thread you can give it a </a:t>
            </a:r>
            <a:r>
              <a:rPr lang="en-US" sz="1200" b="1" dirty="0">
                <a:solidFill>
                  <a:srgbClr val="C00000"/>
                </a:solidFill>
              </a:rPr>
              <a:t>name</a:t>
            </a:r>
            <a:r>
              <a:rPr lang="en-US" sz="1200" dirty="0"/>
              <a:t>. The name can help you distinguish different threads from each other. For instance, if multiple threads write to </a:t>
            </a:r>
            <a:r>
              <a:rPr lang="en-US" sz="1200" dirty="0"/>
              <a:t>System.out</a:t>
            </a:r>
            <a:r>
              <a:rPr lang="en-US" sz="1200" dirty="0"/>
              <a:t> it can be handy to see which thread wrote the text.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78988</TotalTime>
  <Words>45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7789</cp:revision>
  <dcterms:created xsi:type="dcterms:W3CDTF">2006-08-16T00:00:00Z</dcterms:created>
  <dcterms:modified xsi:type="dcterms:W3CDTF">2016-11-03T07:49:51Z</dcterms:modified>
</cp:coreProperties>
</file>