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time/Duratio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2514600"/>
            <a:ext cx="4286250" cy="16002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Duration 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03275" y="685800"/>
            <a:ext cx="7388226" cy="1069848"/>
          </a:xfrm>
          <a:prstGeom prst="wedgeRoundRectCallout">
            <a:avLst>
              <a:gd name="adj1" fmla="val -32978"/>
              <a:gd name="adj2" fmla="val 14302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</a:t>
            </a:r>
            <a:r>
              <a:rPr lang="en-US" sz="1200" b="1" dirty="0">
                <a:solidFill>
                  <a:srgbClr val="C00000"/>
                </a:solidFill>
              </a:rPr>
              <a:t>Duration</a:t>
            </a:r>
            <a:r>
              <a:rPr lang="en-US" sz="1200" dirty="0"/>
              <a:t> class is used to measures time in seconds and nanoseconds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b="1" dirty="0">
                <a:solidFill>
                  <a:srgbClr val="C00000"/>
                </a:solidFill>
              </a:rPr>
              <a:t>java.time.Duration</a:t>
            </a:r>
            <a:r>
              <a:rPr lang="en-US" sz="1200" dirty="0"/>
              <a:t> class models a quantity or amount of time in terms of seconds and nanoseconds. It can be accessed using other duration-based units, such as minutes and hours.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599" y="9951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Date and Time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2775" y="1066800"/>
            <a:ext cx="8531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docs.oracle.com/javase/8/docs/api/index.html?java/time/Duration.html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35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80243</TotalTime>
  <Words>23</Words>
  <Application>Microsoft Office PowerPoint</Application>
  <PresentationFormat>Custom</PresentationFormat>
  <Paragraphs>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8381</cp:revision>
  <dcterms:created xsi:type="dcterms:W3CDTF">2006-08-16T00:00:00Z</dcterms:created>
  <dcterms:modified xsi:type="dcterms:W3CDTF">2017-11-14T12:27:35Z</dcterms:modified>
</cp:coreProperties>
</file>