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32" r:id="rId2"/>
    <p:sldId id="433" r:id="rId3"/>
    <p:sldId id="434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9951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i="1" dirty="0"/>
              <a:t>Ways to create a Stream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24000"/>
            <a:ext cx="4286250" cy="8763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10" name="Rectangle 9"/>
          <p:cNvSpPr/>
          <p:nvPr/>
        </p:nvSpPr>
        <p:spPr>
          <a:xfrm>
            <a:off x="88899" y="1049294"/>
            <a:ext cx="472122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1.From </a:t>
            </a:r>
            <a:r>
              <a:rPr lang="en-US" sz="1200" dirty="0"/>
              <a:t>a </a:t>
            </a:r>
            <a:r>
              <a:rPr lang="en-US" sz="1200" b="1" dirty="0"/>
              <a:t>Collection</a:t>
            </a:r>
            <a:r>
              <a:rPr lang="en-US" sz="1200" dirty="0"/>
              <a:t> via the </a:t>
            </a:r>
            <a:r>
              <a:rPr lang="en-US" sz="1200" b="1" dirty="0"/>
              <a:t>stream()</a:t>
            </a:r>
            <a:r>
              <a:rPr lang="en-US" sz="1200" dirty="0"/>
              <a:t> and </a:t>
            </a:r>
            <a:r>
              <a:rPr lang="en-US" sz="1200" b="1" dirty="0"/>
              <a:t>parallelStream()</a:t>
            </a:r>
            <a:r>
              <a:rPr lang="en-US" sz="1200" dirty="0"/>
              <a:t> methods.</a:t>
            </a:r>
            <a:endParaRPr 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368248"/>
            <a:ext cx="3714750" cy="533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15" name="Rectangle 14"/>
          <p:cNvSpPr/>
          <p:nvPr/>
        </p:nvSpPr>
        <p:spPr>
          <a:xfrm>
            <a:off x="88899" y="2974119"/>
            <a:ext cx="3055938" cy="27699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2.From </a:t>
            </a:r>
            <a:r>
              <a:rPr lang="en-US" sz="1200" dirty="0"/>
              <a:t>an array via </a:t>
            </a:r>
            <a:r>
              <a:rPr lang="en-US" sz="1200" b="1" dirty="0"/>
              <a:t>Arrays</a:t>
            </a:r>
            <a:r>
              <a:rPr lang="en-US" sz="1200" dirty="0"/>
              <a:t>.</a:t>
            </a:r>
            <a:r>
              <a:rPr lang="en-US" sz="1200" b="1" dirty="0"/>
              <a:t>stream</a:t>
            </a:r>
            <a:r>
              <a:rPr lang="en-US" sz="1200" dirty="0"/>
              <a:t>(Object[]):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9951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i="1" dirty="0"/>
              <a:t>Ways to create a Stream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0975" y="533400"/>
            <a:ext cx="891540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3.From </a:t>
            </a:r>
            <a:r>
              <a:rPr lang="en-US" sz="1200" dirty="0"/>
              <a:t>static factory methods on the stream classes: </a:t>
            </a:r>
            <a:r>
              <a:rPr lang="en-US" sz="1200" b="1" dirty="0"/>
              <a:t>Stream</a:t>
            </a:r>
            <a:r>
              <a:rPr lang="en-US" sz="1200" dirty="0"/>
              <a:t>.</a:t>
            </a:r>
            <a:r>
              <a:rPr lang="en-US" sz="1200" b="1" dirty="0"/>
              <a:t>of</a:t>
            </a:r>
            <a:r>
              <a:rPr lang="en-US" sz="1200" dirty="0"/>
              <a:t>(Object[]), </a:t>
            </a:r>
            <a:r>
              <a:rPr lang="en-US" sz="1200" b="1" dirty="0"/>
              <a:t>IntStream</a:t>
            </a:r>
            <a:r>
              <a:rPr lang="en-US" sz="1200" dirty="0"/>
              <a:t>.</a:t>
            </a:r>
            <a:r>
              <a:rPr lang="en-US" sz="1200" b="1" dirty="0"/>
              <a:t>range</a:t>
            </a:r>
            <a:r>
              <a:rPr lang="en-US" sz="1200" dirty="0"/>
              <a:t>(</a:t>
            </a:r>
            <a:r>
              <a:rPr lang="en-US" sz="1200" dirty="0"/>
              <a:t>int</a:t>
            </a:r>
            <a:r>
              <a:rPr lang="en-US" sz="1200" dirty="0"/>
              <a:t>, </a:t>
            </a:r>
            <a:r>
              <a:rPr lang="en-US" sz="1200" dirty="0"/>
              <a:t>int</a:t>
            </a:r>
            <a:r>
              <a:rPr lang="en-US" sz="1200" dirty="0"/>
              <a:t>), </a:t>
            </a:r>
            <a:r>
              <a:rPr lang="en-US" sz="1200" b="1" dirty="0"/>
              <a:t>Stream</a:t>
            </a:r>
            <a:r>
              <a:rPr lang="en-US" sz="1200" dirty="0"/>
              <a:t>.</a:t>
            </a:r>
            <a:r>
              <a:rPr lang="en-US" sz="1200" b="1" dirty="0"/>
              <a:t>iterate</a:t>
            </a:r>
            <a:r>
              <a:rPr lang="en-US" sz="1200" dirty="0"/>
              <a:t>(Object, </a:t>
            </a:r>
            <a:r>
              <a:rPr lang="en-US" sz="1200" dirty="0"/>
              <a:t>UnaryOperator</a:t>
            </a:r>
            <a:r>
              <a:rPr lang="en-US" sz="1200" dirty="0"/>
              <a:t>)…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133349" y="2590800"/>
            <a:ext cx="3055938" cy="27699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4.From </a:t>
            </a:r>
            <a:r>
              <a:rPr lang="en-US" sz="1200" dirty="0"/>
              <a:t>methods in </a:t>
            </a:r>
            <a:r>
              <a:rPr lang="en-US" sz="1200" b="1" dirty="0"/>
              <a:t>java.nio.file.Files</a:t>
            </a:r>
            <a:r>
              <a:rPr lang="en-US" sz="1200" dirty="0"/>
              <a:t>: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914400"/>
            <a:ext cx="5153025" cy="15049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3124200"/>
            <a:ext cx="4848225" cy="173432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7271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9951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i="1" dirty="0"/>
              <a:t>Ways to create a Stream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899" y="1049294"/>
            <a:ext cx="472122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5.From </a:t>
            </a:r>
            <a:r>
              <a:rPr lang="en-US" sz="1200" dirty="0"/>
              <a:t>methods in the JDK: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447800"/>
            <a:ext cx="5000625" cy="4000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0897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80185</TotalTime>
  <Words>42</Words>
  <Application>Microsoft Office PowerPoint</Application>
  <PresentationFormat>Custom</PresentationFormat>
  <Paragraphs>11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8323</cp:revision>
  <dcterms:created xsi:type="dcterms:W3CDTF">2006-08-16T00:00:00Z</dcterms:created>
  <dcterms:modified xsi:type="dcterms:W3CDTF">2017-04-20T08:19:45Z</dcterms:modified>
</cp:coreProperties>
</file>