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5/22/2017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1" y="35739"/>
            <a:ext cx="240823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Streams and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155576" y="609600"/>
            <a:ext cx="8836024" cy="41148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smtClean="0"/>
              <a:t>Lambda </a:t>
            </a:r>
            <a:r>
              <a:rPr lang="en-US" sz="1200" dirty="0"/>
              <a:t>expressions can be used as arguments in aggregate functions. This allows us to write code more flexibility and more compact. Remember that the parameter in the Lambda expression is implicitly the object being processed in the stream</a:t>
            </a:r>
            <a:r>
              <a:rPr lang="en-US" sz="1200" dirty="0" smtClean="0"/>
              <a:t>.</a:t>
            </a:r>
          </a:p>
          <a:p>
            <a:endParaRPr lang="en-US" sz="1200" dirty="0" smtClean="0"/>
          </a:p>
          <a:p>
            <a:endParaRPr lang="en-US" sz="1200" dirty="0"/>
          </a:p>
          <a:p>
            <a:endParaRPr lang="en-US" sz="1200" dirty="0" smtClean="0"/>
          </a:p>
          <a:p>
            <a:endParaRPr lang="en-US" sz="1200" dirty="0"/>
          </a:p>
          <a:p>
            <a:endParaRPr lang="en-US" sz="1200" dirty="0" smtClean="0"/>
          </a:p>
          <a:p>
            <a:r>
              <a:rPr lang="en-US" sz="1200" dirty="0" smtClean="0"/>
              <a:t>Here</a:t>
            </a:r>
            <a:r>
              <a:rPr lang="en-US" sz="1200" dirty="0"/>
              <a:t>, we use a Lambda expression in the </a:t>
            </a:r>
            <a:r>
              <a:rPr lang="en-US" sz="1200" b="1" dirty="0">
                <a:solidFill>
                  <a:srgbClr val="C00000"/>
                </a:solidFill>
              </a:rPr>
              <a:t>filter</a:t>
            </a:r>
            <a:r>
              <a:rPr lang="en-US" sz="1200" dirty="0"/>
              <a:t> operation and a static method reference in the </a:t>
            </a:r>
            <a:r>
              <a:rPr lang="en-US" sz="1200" b="1" dirty="0">
                <a:solidFill>
                  <a:srgbClr val="C00000"/>
                </a:solidFill>
              </a:rPr>
              <a:t>forEach</a:t>
            </a:r>
            <a:r>
              <a:rPr lang="en-US" sz="1200" dirty="0"/>
              <a:t> operation. The </a:t>
            </a:r>
            <a:r>
              <a:rPr lang="en-US" sz="1200" b="1" dirty="0">
                <a:solidFill>
                  <a:srgbClr val="C00000"/>
                </a:solidFill>
              </a:rPr>
              <a:t>s</a:t>
            </a:r>
            <a:r>
              <a:rPr lang="en-US" sz="1200" dirty="0"/>
              <a:t> parameter is of type </a:t>
            </a:r>
            <a:r>
              <a:rPr lang="en-US" sz="1200" b="1" dirty="0">
                <a:solidFill>
                  <a:srgbClr val="C00000"/>
                </a:solidFill>
              </a:rPr>
              <a:t>Student</a:t>
            </a:r>
            <a:r>
              <a:rPr lang="en-US" sz="1200" dirty="0"/>
              <a:t> because the stream is a sequence of </a:t>
            </a:r>
            <a:r>
              <a:rPr lang="en-US" sz="1200" b="1" dirty="0">
                <a:solidFill>
                  <a:srgbClr val="C00000"/>
                </a:solidFill>
              </a:rPr>
              <a:t>Student</a:t>
            </a:r>
            <a:r>
              <a:rPr lang="en-US" sz="1200" dirty="0"/>
              <a:t> objects</a:t>
            </a:r>
            <a:r>
              <a:rPr lang="en-US" sz="1200" dirty="0" smtClean="0"/>
              <a:t>.</a:t>
            </a:r>
          </a:p>
          <a:p>
            <a:endParaRPr lang="en-US" sz="1200" dirty="0"/>
          </a:p>
          <a:p>
            <a:endParaRPr lang="en-US" sz="1200" dirty="0" smtClean="0"/>
          </a:p>
          <a:p>
            <a:r>
              <a:rPr lang="en-US" sz="1200" dirty="0"/>
              <a:t>Some operations can transform a stream of type A to a stream of type B, such as the map operation in the following </a:t>
            </a:r>
            <a:r>
              <a:rPr lang="en-US" sz="1200" dirty="0" smtClean="0"/>
              <a:t>example</a:t>
            </a:r>
            <a:br>
              <a:rPr lang="en-US" sz="1200" dirty="0" smtClean="0"/>
            </a:br>
            <a:endParaRPr lang="en-US" sz="1200" dirty="0" smtClean="0"/>
          </a:p>
          <a:p>
            <a:endParaRPr lang="en-US" sz="1200" dirty="0"/>
          </a:p>
          <a:p>
            <a:endParaRPr lang="en-US" sz="1200" dirty="0" smtClean="0"/>
          </a:p>
          <a:p>
            <a:endParaRPr lang="en-US" sz="1200" dirty="0"/>
          </a:p>
          <a:p>
            <a:endParaRPr lang="en-US" sz="1200" dirty="0" smtClean="0"/>
          </a:p>
          <a:p>
            <a:r>
              <a:rPr lang="en-US" sz="1200" dirty="0"/>
              <a:t>In Lambda expressions used with the </a:t>
            </a:r>
            <a:r>
              <a:rPr lang="en-US" sz="1200" b="1" dirty="0">
                <a:solidFill>
                  <a:srgbClr val="C00000"/>
                </a:solidFill>
              </a:rPr>
              <a:t>filter</a:t>
            </a:r>
            <a:r>
              <a:rPr lang="en-US" sz="1200" dirty="0"/>
              <a:t> and </a:t>
            </a:r>
            <a:r>
              <a:rPr lang="en-US" sz="1200" b="1" dirty="0">
                <a:solidFill>
                  <a:srgbClr val="C00000"/>
                </a:solidFill>
              </a:rPr>
              <a:t>map</a:t>
            </a:r>
            <a:r>
              <a:rPr lang="en-US" sz="1200" dirty="0"/>
              <a:t> operations, the</a:t>
            </a:r>
            <a:r>
              <a:rPr lang="en-US" sz="1200" b="1" dirty="0">
                <a:solidFill>
                  <a:srgbClr val="C00000"/>
                </a:solidFill>
              </a:rPr>
              <a:t> s</a:t>
            </a:r>
            <a:r>
              <a:rPr lang="en-US" sz="1200" dirty="0"/>
              <a:t> parameter is of type </a:t>
            </a:r>
            <a:r>
              <a:rPr lang="en-US" sz="1200" b="1" dirty="0">
                <a:solidFill>
                  <a:srgbClr val="C00000"/>
                </a:solidFill>
              </a:rPr>
              <a:t>Student</a:t>
            </a:r>
            <a:r>
              <a:rPr lang="en-US" sz="1200" dirty="0"/>
              <a:t>. However the map operation produces a stream of Strings, so the </a:t>
            </a:r>
            <a:r>
              <a:rPr lang="en-US" sz="1200" b="1" dirty="0">
                <a:solidFill>
                  <a:srgbClr val="C00000"/>
                </a:solidFill>
              </a:rPr>
              <a:t>name</a:t>
            </a:r>
            <a:r>
              <a:rPr lang="en-US" sz="1200" dirty="0"/>
              <a:t> parameter in the Lambda expression in the </a:t>
            </a:r>
            <a:r>
              <a:rPr lang="en-US" sz="1200" b="1" dirty="0">
                <a:solidFill>
                  <a:srgbClr val="C00000"/>
                </a:solidFill>
              </a:rPr>
              <a:t>forEach</a:t>
            </a:r>
            <a:r>
              <a:rPr lang="en-US" sz="1200" dirty="0"/>
              <a:t> operation is of type </a:t>
            </a:r>
            <a:r>
              <a:rPr lang="en-US" sz="1200" b="1" dirty="0">
                <a:solidFill>
                  <a:srgbClr val="C00000"/>
                </a:solidFill>
              </a:rPr>
              <a:t>String</a:t>
            </a:r>
            <a:r>
              <a:rPr lang="en-US" sz="1200" dirty="0"/>
              <a:t>. So pay attention to this kind of transformation when using Lambda expressions.</a:t>
            </a:r>
            <a:endParaRPr lang="en-US" sz="12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47787"/>
            <a:ext cx="4314825" cy="523875"/>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00400"/>
            <a:ext cx="3933825" cy="523875"/>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80373</TotalTime>
  <Words>55</Words>
  <Application>Microsoft Office PowerPoint</Application>
  <PresentationFormat>Custom</PresentationFormat>
  <Paragraphs>17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8389</cp:revision>
  <dcterms:created xsi:type="dcterms:W3CDTF">2006-08-16T00:00:00Z</dcterms:created>
  <dcterms:modified xsi:type="dcterms:W3CDTF">2017-05-22T08:12:37Z</dcterms:modified>
</cp:coreProperties>
</file>