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31" r:id="rId2"/>
    <p:sldId id="430"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80005" y="38527"/>
            <a:ext cx="146826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System Properties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06557010"/>
              </p:ext>
            </p:extLst>
          </p:nvPr>
        </p:nvGraphicFramePr>
        <p:xfrm>
          <a:off x="307975" y="838200"/>
          <a:ext cx="8531226" cy="3370580"/>
        </p:xfrm>
        <a:graphic>
          <a:graphicData uri="http://schemas.openxmlformats.org/drawingml/2006/table">
            <a:tbl>
              <a:tblPr firstRow="1" bandRow="1">
                <a:tableStyleId>{7DF18680-E054-41AD-8BC1-D1AEF772440D}</a:tableStyleId>
              </a:tblPr>
              <a:tblGrid>
                <a:gridCol w="1749425"/>
                <a:gridCol w="6781801"/>
              </a:tblGrid>
              <a:tr h="370840">
                <a:tc>
                  <a:txBody>
                    <a:bodyPr/>
                    <a:lstStyle/>
                    <a:p>
                      <a:pPr algn="l"/>
                      <a:r>
                        <a:rPr lang="en-US" sz="1200" dirty="0"/>
                        <a:t>Key</a:t>
                      </a:r>
                    </a:p>
                  </a:txBody>
                  <a:tcPr marL="19050" marR="19050" marT="19050" marB="19050" anchor="ctr"/>
                </a:tc>
                <a:tc>
                  <a:txBody>
                    <a:bodyPr/>
                    <a:lstStyle/>
                    <a:p>
                      <a:pPr algn="l"/>
                      <a:r>
                        <a:rPr lang="en-US" sz="1200" dirty="0"/>
                        <a:t>Meaning</a:t>
                      </a:r>
                    </a:p>
                  </a:txBody>
                  <a:tcPr marL="19050" marR="19050" marT="19050" marB="19050" anchor="ctr"/>
                </a:tc>
              </a:tr>
              <a:tr h="370840">
                <a:tc>
                  <a:txBody>
                    <a:bodyPr/>
                    <a:lstStyle/>
                    <a:p>
                      <a:pPr algn="l"/>
                      <a:r>
                        <a:rPr lang="en-US" sz="1200" dirty="0"/>
                        <a:t>"file.separator"</a:t>
                      </a:r>
                    </a:p>
                  </a:txBody>
                  <a:tcPr marL="19050" marR="19050" marT="19050" marB="19050" anchor="ctr"/>
                </a:tc>
                <a:tc>
                  <a:txBody>
                    <a:bodyPr/>
                    <a:lstStyle/>
                    <a:p>
                      <a:pPr algn="l"/>
                      <a:r>
                        <a:rPr lang="en-US" sz="1200" dirty="0"/>
                        <a:t>Character that separates components of a file path. This is "/" on UNIX and "\" on Windows.</a:t>
                      </a:r>
                    </a:p>
                  </a:txBody>
                  <a:tcPr marL="19050" marR="19050" marT="19050" marB="19050" anchor="ctr"/>
                </a:tc>
              </a:tr>
              <a:tr h="370840">
                <a:tc>
                  <a:txBody>
                    <a:bodyPr/>
                    <a:lstStyle/>
                    <a:p>
                      <a:pPr algn="l"/>
                      <a:r>
                        <a:rPr lang="en-US" sz="1200" dirty="0"/>
                        <a:t>"java.class.path"</a:t>
                      </a:r>
                    </a:p>
                  </a:txBody>
                  <a:tcPr marL="19050" marR="19050" marT="19050" marB="19050" anchor="ctr"/>
                </a:tc>
                <a:tc>
                  <a:txBody>
                    <a:bodyPr/>
                    <a:lstStyle/>
                    <a:p>
                      <a:pPr algn="l"/>
                      <a:r>
                        <a:rPr lang="en-US" sz="1200" dirty="0"/>
                        <a:t>Path used to find directories and JAR archives containing class files. Elements of the class path are separated by a platform-specific character specified in the path.separator property.</a:t>
                      </a:r>
                    </a:p>
                  </a:txBody>
                  <a:tcPr marL="19050" marR="19050" marT="19050" marB="19050" anchor="ctr"/>
                </a:tc>
              </a:tr>
              <a:tr h="370840">
                <a:tc>
                  <a:txBody>
                    <a:bodyPr/>
                    <a:lstStyle/>
                    <a:p>
                      <a:pPr algn="l"/>
                      <a:r>
                        <a:rPr lang="en-US" sz="1200" dirty="0"/>
                        <a:t>"java.home"</a:t>
                      </a:r>
                    </a:p>
                  </a:txBody>
                  <a:tcPr marL="19050" marR="19050" marT="19050" marB="19050" anchor="ctr"/>
                </a:tc>
                <a:tc>
                  <a:txBody>
                    <a:bodyPr/>
                    <a:lstStyle/>
                    <a:p>
                      <a:pPr algn="l"/>
                      <a:r>
                        <a:rPr lang="en-US" sz="1200" dirty="0"/>
                        <a:t>Installation directory for Java Runtime Environment (JRE)</a:t>
                      </a:r>
                    </a:p>
                  </a:txBody>
                  <a:tcPr marL="19050" marR="19050" marT="19050" marB="19050" anchor="ctr"/>
                </a:tc>
              </a:tr>
              <a:tr h="370840">
                <a:tc>
                  <a:txBody>
                    <a:bodyPr/>
                    <a:lstStyle/>
                    <a:p>
                      <a:pPr algn="l"/>
                      <a:r>
                        <a:rPr lang="en-US" sz="1200" dirty="0"/>
                        <a:t>"java.vendor"</a:t>
                      </a:r>
                    </a:p>
                  </a:txBody>
                  <a:tcPr marL="19050" marR="19050" marT="19050" marB="19050" anchor="ctr"/>
                </a:tc>
                <a:tc>
                  <a:txBody>
                    <a:bodyPr/>
                    <a:lstStyle/>
                    <a:p>
                      <a:pPr algn="l"/>
                      <a:r>
                        <a:rPr lang="en-US" sz="1200" dirty="0"/>
                        <a:t>JRE vendor name</a:t>
                      </a:r>
                    </a:p>
                  </a:txBody>
                  <a:tcPr marL="19050" marR="19050" marT="19050" marB="19050" anchor="ctr"/>
                </a:tc>
              </a:tr>
              <a:tr h="370840">
                <a:tc>
                  <a:txBody>
                    <a:bodyPr/>
                    <a:lstStyle/>
                    <a:p>
                      <a:pPr algn="l"/>
                      <a:r>
                        <a:rPr lang="en-US" sz="1200" dirty="0"/>
                        <a:t>"java.vendor.url"</a:t>
                      </a:r>
                    </a:p>
                  </a:txBody>
                  <a:tcPr marL="19050" marR="19050" marT="19050" marB="19050" anchor="ctr"/>
                </a:tc>
                <a:tc>
                  <a:txBody>
                    <a:bodyPr/>
                    <a:lstStyle/>
                    <a:p>
                      <a:pPr algn="l"/>
                      <a:r>
                        <a:rPr lang="en-US" sz="1200" dirty="0"/>
                        <a:t>JRE vendor URL</a:t>
                      </a:r>
                    </a:p>
                  </a:txBody>
                  <a:tcPr marL="19050" marR="19050" marT="19050" marB="19050" anchor="ctr"/>
                </a:tc>
              </a:tr>
              <a:tr h="370840">
                <a:tc>
                  <a:txBody>
                    <a:bodyPr/>
                    <a:lstStyle/>
                    <a:p>
                      <a:pPr algn="l"/>
                      <a:r>
                        <a:rPr lang="en-US" sz="1200" dirty="0"/>
                        <a:t>"java.version"</a:t>
                      </a:r>
                    </a:p>
                  </a:txBody>
                  <a:tcPr marL="19050" marR="19050" marT="19050" marB="19050" anchor="ctr"/>
                </a:tc>
                <a:tc>
                  <a:txBody>
                    <a:bodyPr/>
                    <a:lstStyle/>
                    <a:p>
                      <a:pPr algn="l"/>
                      <a:r>
                        <a:rPr lang="en-US" sz="1200" dirty="0"/>
                        <a:t>JRE version number</a:t>
                      </a:r>
                    </a:p>
                  </a:txBody>
                  <a:tcPr marL="19050" marR="19050" marT="19050" marB="19050" anchor="ctr"/>
                </a:tc>
              </a:tr>
              <a:tr h="370840">
                <a:tc>
                  <a:txBody>
                    <a:bodyPr/>
                    <a:lstStyle/>
                    <a:p>
                      <a:pPr algn="l"/>
                      <a:r>
                        <a:rPr lang="en-US" sz="1200" dirty="0"/>
                        <a:t>"line.separator"</a:t>
                      </a:r>
                    </a:p>
                  </a:txBody>
                  <a:tcPr marL="19050" marR="19050" marT="19050" marB="19050" anchor="ctr"/>
                </a:tc>
                <a:tc>
                  <a:txBody>
                    <a:bodyPr/>
                    <a:lstStyle/>
                    <a:p>
                      <a:pPr algn="l"/>
                      <a:r>
                        <a:rPr lang="en-US" sz="1200" dirty="0"/>
                        <a:t>Sequence used by operating system to separate lines in text files</a:t>
                      </a:r>
                    </a:p>
                  </a:txBody>
                  <a:tcPr marL="19050" marR="19050" marT="19050" marB="19050" anchor="ctr"/>
                </a:tc>
              </a:tr>
              <a:tr h="370840">
                <a:tc>
                  <a:txBody>
                    <a:bodyPr/>
                    <a:lstStyle/>
                    <a:p>
                      <a:pPr algn="l"/>
                      <a:r>
                        <a:rPr lang="en-US" sz="1200" dirty="0"/>
                        <a:t>"os.arch"</a:t>
                      </a:r>
                    </a:p>
                  </a:txBody>
                  <a:tcPr marL="19050" marR="19050" marT="19050" marB="19050" anchor="ctr"/>
                </a:tc>
                <a:tc>
                  <a:txBody>
                    <a:bodyPr/>
                    <a:lstStyle/>
                    <a:p>
                      <a:pPr algn="l"/>
                      <a:r>
                        <a:rPr lang="en-US" sz="1200" dirty="0"/>
                        <a:t>Operating system architecture</a:t>
                      </a:r>
                    </a:p>
                  </a:txBody>
                  <a:tcPr marL="19050" marR="19050" marT="19050" marB="19050" anchor="ctr"/>
                </a:tc>
              </a:tr>
            </a:tbl>
          </a:graphicData>
        </a:graphic>
      </p:graphicFrame>
    </p:spTree>
    <p:extLst>
      <p:ext uri="{BB962C8B-B14F-4D97-AF65-F5344CB8AC3E}">
        <p14:creationId xmlns:p14="http://schemas.microsoft.com/office/powerpoint/2010/main" val="388405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80005" y="38527"/>
            <a:ext cx="146826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System Properties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0817467"/>
              </p:ext>
            </p:extLst>
          </p:nvPr>
        </p:nvGraphicFramePr>
        <p:xfrm>
          <a:off x="307975" y="685800"/>
          <a:ext cx="8531226" cy="2595880"/>
        </p:xfrm>
        <a:graphic>
          <a:graphicData uri="http://schemas.openxmlformats.org/drawingml/2006/table">
            <a:tbl>
              <a:tblPr firstRow="1" bandRow="1">
                <a:tableStyleId>{7DF18680-E054-41AD-8BC1-D1AEF772440D}</a:tableStyleId>
              </a:tblPr>
              <a:tblGrid>
                <a:gridCol w="1597025"/>
                <a:gridCol w="6934201"/>
              </a:tblGrid>
              <a:tr h="370840">
                <a:tc>
                  <a:txBody>
                    <a:bodyPr/>
                    <a:lstStyle/>
                    <a:p>
                      <a:pPr algn="l"/>
                      <a:r>
                        <a:rPr lang="en-US" sz="1200" dirty="0"/>
                        <a:t>Key</a:t>
                      </a:r>
                    </a:p>
                  </a:txBody>
                  <a:tcPr marL="19050" marR="19050" marT="19050" marB="19050" anchor="ctr"/>
                </a:tc>
                <a:tc>
                  <a:txBody>
                    <a:bodyPr/>
                    <a:lstStyle/>
                    <a:p>
                      <a:pPr algn="l"/>
                      <a:r>
                        <a:rPr lang="en-US" sz="1200" dirty="0"/>
                        <a:t>Meaning</a:t>
                      </a:r>
                    </a:p>
                  </a:txBody>
                  <a:tcPr marL="19050" marR="19050" marT="19050" marB="19050" anchor="ctr"/>
                </a:tc>
              </a:tr>
              <a:tr h="370840">
                <a:tc>
                  <a:txBody>
                    <a:bodyPr/>
                    <a:lstStyle/>
                    <a:p>
                      <a:pPr algn="l"/>
                      <a:r>
                        <a:rPr lang="en-US" sz="1200" dirty="0"/>
                        <a:t>"os.name"</a:t>
                      </a:r>
                    </a:p>
                  </a:txBody>
                  <a:tcPr marL="19050" marR="19050" marT="19050" marB="19050" anchor="ctr"/>
                </a:tc>
                <a:tc>
                  <a:txBody>
                    <a:bodyPr/>
                    <a:lstStyle/>
                    <a:p>
                      <a:pPr algn="l"/>
                      <a:r>
                        <a:rPr lang="en-US" sz="1200" dirty="0"/>
                        <a:t>Operating system name</a:t>
                      </a:r>
                    </a:p>
                  </a:txBody>
                  <a:tcPr marL="19050" marR="19050" marT="19050" marB="19050" anchor="ctr"/>
                </a:tc>
              </a:tr>
              <a:tr h="370840">
                <a:tc>
                  <a:txBody>
                    <a:bodyPr/>
                    <a:lstStyle/>
                    <a:p>
                      <a:pPr algn="l"/>
                      <a:r>
                        <a:rPr lang="en-US" sz="1200" dirty="0"/>
                        <a:t>"os.version"</a:t>
                      </a:r>
                    </a:p>
                  </a:txBody>
                  <a:tcPr marL="19050" marR="19050" marT="19050" marB="19050" anchor="ctr"/>
                </a:tc>
                <a:tc>
                  <a:txBody>
                    <a:bodyPr/>
                    <a:lstStyle/>
                    <a:p>
                      <a:pPr algn="l"/>
                      <a:r>
                        <a:rPr lang="en-US" sz="1200" dirty="0"/>
                        <a:t>Operating system version</a:t>
                      </a:r>
                    </a:p>
                  </a:txBody>
                  <a:tcPr marL="19050" marR="19050" marT="19050" marB="19050" anchor="ctr"/>
                </a:tc>
              </a:tr>
              <a:tr h="370840">
                <a:tc>
                  <a:txBody>
                    <a:bodyPr/>
                    <a:lstStyle/>
                    <a:p>
                      <a:pPr algn="l"/>
                      <a:r>
                        <a:rPr lang="en-US" sz="1200" dirty="0"/>
                        <a:t>"path.separator"</a:t>
                      </a:r>
                    </a:p>
                  </a:txBody>
                  <a:tcPr marL="19050" marR="19050" marT="19050" marB="19050" anchor="ctr"/>
                </a:tc>
                <a:tc>
                  <a:txBody>
                    <a:bodyPr/>
                    <a:lstStyle/>
                    <a:p>
                      <a:pPr algn="l"/>
                      <a:r>
                        <a:rPr lang="en-US" sz="1200" dirty="0"/>
                        <a:t>Path separator character used in java.class.path</a:t>
                      </a:r>
                    </a:p>
                  </a:txBody>
                  <a:tcPr marL="19050" marR="19050" marT="19050" marB="19050" anchor="ctr"/>
                </a:tc>
              </a:tr>
              <a:tr h="370840">
                <a:tc>
                  <a:txBody>
                    <a:bodyPr/>
                    <a:lstStyle/>
                    <a:p>
                      <a:pPr algn="l"/>
                      <a:r>
                        <a:rPr lang="en-US" sz="1200" dirty="0"/>
                        <a:t>"user.dir"</a:t>
                      </a:r>
                    </a:p>
                  </a:txBody>
                  <a:tcPr marL="19050" marR="19050" marT="19050" marB="19050" anchor="ctr"/>
                </a:tc>
                <a:tc>
                  <a:txBody>
                    <a:bodyPr/>
                    <a:lstStyle/>
                    <a:p>
                      <a:pPr algn="l"/>
                      <a:r>
                        <a:rPr lang="en-US" sz="1200" dirty="0"/>
                        <a:t>User working directory</a:t>
                      </a:r>
                    </a:p>
                  </a:txBody>
                  <a:tcPr marL="19050" marR="19050" marT="19050" marB="19050" anchor="ctr"/>
                </a:tc>
              </a:tr>
              <a:tr h="370840">
                <a:tc>
                  <a:txBody>
                    <a:bodyPr/>
                    <a:lstStyle/>
                    <a:p>
                      <a:pPr algn="l"/>
                      <a:r>
                        <a:rPr lang="en-US" sz="1200" dirty="0"/>
                        <a:t>"user.home"</a:t>
                      </a:r>
                    </a:p>
                  </a:txBody>
                  <a:tcPr marL="19050" marR="19050" marT="19050" marB="19050" anchor="ctr"/>
                </a:tc>
                <a:tc>
                  <a:txBody>
                    <a:bodyPr/>
                    <a:lstStyle/>
                    <a:p>
                      <a:pPr algn="l"/>
                      <a:r>
                        <a:rPr lang="en-US" sz="1200" dirty="0"/>
                        <a:t>User home directory</a:t>
                      </a:r>
                    </a:p>
                  </a:txBody>
                  <a:tcPr marL="19050" marR="19050" marT="19050" marB="19050" anchor="ctr"/>
                </a:tc>
              </a:tr>
              <a:tr h="370840">
                <a:tc>
                  <a:txBody>
                    <a:bodyPr/>
                    <a:lstStyle/>
                    <a:p>
                      <a:pPr algn="l"/>
                      <a:r>
                        <a:rPr lang="en-US" sz="1200" dirty="0"/>
                        <a:t>"user.name"</a:t>
                      </a:r>
                    </a:p>
                  </a:txBody>
                  <a:tcPr marL="19050" marR="19050" marT="19050" marB="19050" anchor="ctr"/>
                </a:tc>
                <a:tc>
                  <a:txBody>
                    <a:bodyPr/>
                    <a:lstStyle/>
                    <a:p>
                      <a:pPr algn="l"/>
                      <a:r>
                        <a:rPr lang="en-US" sz="1200" dirty="0"/>
                        <a:t>User account name</a:t>
                      </a:r>
                    </a:p>
                  </a:txBody>
                  <a:tcPr marL="19050" marR="19050" marT="19050" marB="19050" anchor="ctr"/>
                </a:tc>
              </a:tr>
            </a:tbl>
          </a:graphicData>
        </a:graphic>
      </p:graphicFrame>
      <p:sp>
        <p:nvSpPr>
          <p:cNvPr id="6" name="Rounded Rectangle 5"/>
          <p:cNvSpPr/>
          <p:nvPr/>
        </p:nvSpPr>
        <p:spPr>
          <a:xfrm>
            <a:off x="460374" y="3695700"/>
            <a:ext cx="8302625" cy="685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a:t>Security consideration: Access to system properties can be restricted by the Security Manager. This is most often an issue in applets, which are prevented from reading some system properties, and from writing any system properties.</a:t>
            </a:r>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79872</TotalTime>
  <Words>189</Words>
  <Application>Microsoft Office PowerPoint</Application>
  <PresentationFormat>Custom</PresentationFormat>
  <Paragraphs>37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8157</cp:revision>
  <dcterms:created xsi:type="dcterms:W3CDTF">2006-08-16T00:00:00Z</dcterms:created>
  <dcterms:modified xsi:type="dcterms:W3CDTF">2017-01-05T09:40:39Z</dcterms:modified>
</cp:coreProperties>
</file>