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9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35739"/>
            <a:ext cx="162877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Static synchronization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0375" y="1676400"/>
            <a:ext cx="8150225" cy="1126739"/>
          </a:xfrm>
          <a:prstGeom prst="rect">
            <a:avLst/>
          </a:prstGeom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At run time every class has an instance of a Class object. That is the object that is locked on by static synchronized methods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Static synchronized methods synchronize on the class object. If one thread is executing a static synchronized method, all other threads trying to execute any static synchronized methods will be blocked</a:t>
            </a:r>
            <a:r>
              <a:rPr lang="en-US" sz="1100" dirty="0" smtClean="0"/>
              <a:t>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5371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79883</TotalTime>
  <Words>62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8155</cp:revision>
  <dcterms:created xsi:type="dcterms:W3CDTF">2006-08-16T00:00:00Z</dcterms:created>
  <dcterms:modified xsi:type="dcterms:W3CDTF">2016-12-23T08:22:23Z</dcterms:modified>
</cp:coreProperties>
</file>