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9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895600" y="42903"/>
            <a:ext cx="3429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Static </a:t>
            </a:r>
            <a:r>
              <a:rPr lang="en-US" sz="1200" dirty="0" smtClean="0"/>
              <a:t>synchronization vs</a:t>
            </a:r>
            <a:r>
              <a:rPr lang="en-US" sz="1200" dirty="0"/>
              <a:t>. </a:t>
            </a:r>
            <a:r>
              <a:rPr lang="en-US" sz="1200" dirty="0" smtClean="0"/>
              <a:t>Non-Static </a:t>
            </a:r>
            <a:r>
              <a:rPr lang="en-US" sz="1200" dirty="0"/>
              <a:t>synchronization 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794533"/>
              </p:ext>
            </p:extLst>
          </p:nvPr>
        </p:nvGraphicFramePr>
        <p:xfrm>
          <a:off x="307975" y="1981200"/>
          <a:ext cx="8378826" cy="1193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189413"/>
                <a:gridCol w="41894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Static synchronization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Non-Static synchronization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Static synchronized methods synchronize on the class object. If one thread is executing a static synchronized method, all other threads trying to execute any static synchronized methods will be blocked. 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Non-static synchronized methods synchronize on this </a:t>
                      </a:r>
                      <a:r>
                        <a:rPr lang="en-US" sz="1200" kern="1200" dirty="0" err="1" smtClean="0">
                          <a:effectLst/>
                        </a:rPr>
                        <a:t>ie</a:t>
                      </a:r>
                      <a:r>
                        <a:rPr lang="en-US" sz="1200" kern="1200" dirty="0" smtClean="0">
                          <a:effectLst/>
                        </a:rPr>
                        <a:t> the instance of the class. If one thread is executing a synchronized method, all other threads trying to execute any synchronized methods will be blocked.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7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79886</TotalTime>
  <Words>79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8159</cp:revision>
  <dcterms:created xsi:type="dcterms:W3CDTF">2006-08-16T00:00:00Z</dcterms:created>
  <dcterms:modified xsi:type="dcterms:W3CDTF">2016-12-23T08:27:03Z</dcterms:modified>
</cp:coreProperties>
</file>