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8" r:id="rId3"/>
    <p:sldId id="42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03103-D44D-4473-A957-AD42A8A228AE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80BD8A-DE97-4529-B590-ECFFC26B2B9D}">
      <dgm:prSet phldrT="[Text]"/>
      <dgm:spPr/>
      <dgm:t>
        <a:bodyPr/>
        <a:lstStyle/>
        <a:p>
          <a:r>
            <a:rPr lang="en-US" b="0" i="0" dirty="0" smtClean="0"/>
            <a:t>Thread class</a:t>
          </a:r>
          <a:endParaRPr lang="en-US" dirty="0"/>
        </a:p>
      </dgm:t>
    </dgm:pt>
    <dgm:pt modelId="{5A8F96FF-24F9-4CDA-A441-3BC30607DCBD}" type="parTrans" cxnId="{78C7036F-8C37-4C49-9E19-B52B2875625B}">
      <dgm:prSet/>
      <dgm:spPr/>
      <dgm:t>
        <a:bodyPr/>
        <a:lstStyle/>
        <a:p>
          <a:endParaRPr lang="en-US"/>
        </a:p>
      </dgm:t>
    </dgm:pt>
    <dgm:pt modelId="{2BAB9868-909C-4E9C-8D87-8BC9F6465525}" type="sibTrans" cxnId="{78C7036F-8C37-4C49-9E19-B52B2875625B}">
      <dgm:prSet/>
      <dgm:spPr/>
      <dgm:t>
        <a:bodyPr/>
        <a:lstStyle/>
        <a:p>
          <a:endParaRPr lang="en-US"/>
        </a:p>
      </dgm:t>
    </dgm:pt>
    <dgm:pt modelId="{913AD394-809F-4E63-8056-A7F200AD89C0}">
      <dgm:prSet phldrT="[Text]" custT="1"/>
      <dgm:spPr/>
      <dgm:t>
        <a:bodyPr/>
        <a:lstStyle/>
        <a:p>
          <a:r>
            <a:rPr lang="en-US" sz="1800" b="0" i="0" dirty="0" smtClean="0"/>
            <a:t>By extending Thread class</a:t>
          </a:r>
          <a:endParaRPr lang="en-US" sz="1800" dirty="0"/>
        </a:p>
      </dgm:t>
    </dgm:pt>
    <dgm:pt modelId="{32DDBA9B-AE3D-413C-B695-CACCFE24412C}" type="parTrans" cxnId="{E0A72242-1B71-4D7F-88DD-95B810A0A8E6}">
      <dgm:prSet/>
      <dgm:spPr/>
      <dgm:t>
        <a:bodyPr/>
        <a:lstStyle/>
        <a:p>
          <a:endParaRPr lang="en-US"/>
        </a:p>
      </dgm:t>
    </dgm:pt>
    <dgm:pt modelId="{F8987602-F0EC-4655-80E1-B55F04197EFC}" type="sibTrans" cxnId="{E0A72242-1B71-4D7F-88DD-95B810A0A8E6}">
      <dgm:prSet/>
      <dgm:spPr/>
      <dgm:t>
        <a:bodyPr/>
        <a:lstStyle/>
        <a:p>
          <a:endParaRPr lang="en-US"/>
        </a:p>
      </dgm:t>
    </dgm:pt>
    <dgm:pt modelId="{72207A68-E74E-468A-ACEA-9078032A6409}">
      <dgm:prSet phldrT="[Text]"/>
      <dgm:spPr/>
      <dgm:t>
        <a:bodyPr/>
        <a:lstStyle/>
        <a:p>
          <a:r>
            <a:rPr lang="en-US" b="0" i="0" dirty="0" smtClean="0"/>
            <a:t>Runnable interface.</a:t>
          </a:r>
          <a:endParaRPr lang="en-US" dirty="0"/>
        </a:p>
      </dgm:t>
    </dgm:pt>
    <dgm:pt modelId="{CF5B3E8F-5688-4282-A74F-9D411EFFA009}" type="parTrans" cxnId="{B87E0438-34B9-44FC-B856-C211BB30D6C8}">
      <dgm:prSet/>
      <dgm:spPr/>
      <dgm:t>
        <a:bodyPr/>
        <a:lstStyle/>
        <a:p>
          <a:endParaRPr lang="en-US"/>
        </a:p>
      </dgm:t>
    </dgm:pt>
    <dgm:pt modelId="{8DA212F8-0CA2-44C5-A073-789B12764B1F}" type="sibTrans" cxnId="{B87E0438-34B9-44FC-B856-C211BB30D6C8}">
      <dgm:prSet/>
      <dgm:spPr/>
      <dgm:t>
        <a:bodyPr/>
        <a:lstStyle/>
        <a:p>
          <a:endParaRPr lang="en-US"/>
        </a:p>
      </dgm:t>
    </dgm:pt>
    <dgm:pt modelId="{0AB25A69-228F-4065-9F97-0015C05EB241}">
      <dgm:prSet phldrT="[Text]" custT="1"/>
      <dgm:spPr/>
      <dgm:t>
        <a:bodyPr/>
        <a:lstStyle/>
        <a:p>
          <a:r>
            <a:rPr lang="en-US" sz="1800" b="0" i="0" dirty="0" smtClean="0"/>
            <a:t>By implementing Runnable interface.</a:t>
          </a:r>
          <a:endParaRPr lang="en-US" sz="1800" dirty="0"/>
        </a:p>
      </dgm:t>
    </dgm:pt>
    <dgm:pt modelId="{68DE1676-4BBF-4EE2-98D6-75AFA026DB27}" type="parTrans" cxnId="{CCCA39C7-8563-4CF0-8010-8CA183A716A2}">
      <dgm:prSet/>
      <dgm:spPr/>
      <dgm:t>
        <a:bodyPr/>
        <a:lstStyle/>
        <a:p>
          <a:endParaRPr lang="en-US"/>
        </a:p>
      </dgm:t>
    </dgm:pt>
    <dgm:pt modelId="{CDE1EED7-7344-44F0-B39C-A74A603533C1}" type="sibTrans" cxnId="{CCCA39C7-8563-4CF0-8010-8CA183A716A2}">
      <dgm:prSet/>
      <dgm:spPr/>
      <dgm:t>
        <a:bodyPr/>
        <a:lstStyle/>
        <a:p>
          <a:endParaRPr lang="en-US"/>
        </a:p>
      </dgm:t>
    </dgm:pt>
    <dgm:pt modelId="{B44C709A-79A0-4E5F-940A-E4778C233E45}" type="pres">
      <dgm:prSet presAssocID="{F8D03103-D44D-4473-A957-AD42A8A228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BEB92F-864C-4762-88B9-6322502D8A40}" type="pres">
      <dgm:prSet presAssocID="{9A80BD8A-DE97-4529-B590-ECFFC26B2B9D}" presName="composite" presStyleCnt="0"/>
      <dgm:spPr/>
    </dgm:pt>
    <dgm:pt modelId="{76FE68E1-8F81-46C2-9908-A544C38D6522}" type="pres">
      <dgm:prSet presAssocID="{9A80BD8A-DE97-4529-B590-ECFFC26B2B9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AAC0D-9F92-4CA9-9A98-2A20D309E364}" type="pres">
      <dgm:prSet presAssocID="{9A80BD8A-DE97-4529-B590-ECFFC26B2B9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79627-009F-4108-86E6-10FD52F6C081}" type="pres">
      <dgm:prSet presAssocID="{2BAB9868-909C-4E9C-8D87-8BC9F6465525}" presName="sp" presStyleCnt="0"/>
      <dgm:spPr/>
    </dgm:pt>
    <dgm:pt modelId="{8CC1486A-8250-43D6-99B1-775005566163}" type="pres">
      <dgm:prSet presAssocID="{72207A68-E74E-468A-ACEA-9078032A6409}" presName="composite" presStyleCnt="0"/>
      <dgm:spPr/>
    </dgm:pt>
    <dgm:pt modelId="{EA41A4EA-5384-4577-B66C-F951B964D98F}" type="pres">
      <dgm:prSet presAssocID="{72207A68-E74E-468A-ACEA-9078032A640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05A4-FDA7-4EA7-96C1-B237E7F96C21}" type="pres">
      <dgm:prSet presAssocID="{72207A68-E74E-468A-ACEA-9078032A640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13D46-9289-4591-B386-20A03DAA3DD9}" type="presOf" srcId="{9A80BD8A-DE97-4529-B590-ECFFC26B2B9D}" destId="{76FE68E1-8F81-46C2-9908-A544C38D6522}" srcOrd="0" destOrd="0" presId="urn:microsoft.com/office/officeart/2005/8/layout/chevron2"/>
    <dgm:cxn modelId="{C6B68B32-A2EA-4A43-B087-92ECB7FEC918}" type="presOf" srcId="{0AB25A69-228F-4065-9F97-0015C05EB241}" destId="{C46105A4-FDA7-4EA7-96C1-B237E7F96C21}" srcOrd="0" destOrd="0" presId="urn:microsoft.com/office/officeart/2005/8/layout/chevron2"/>
    <dgm:cxn modelId="{560C97FF-2A6A-4927-B592-90A7B73DAAC6}" type="presOf" srcId="{913AD394-809F-4E63-8056-A7F200AD89C0}" destId="{B5BAAC0D-9F92-4CA9-9A98-2A20D309E364}" srcOrd="0" destOrd="0" presId="urn:microsoft.com/office/officeart/2005/8/layout/chevron2"/>
    <dgm:cxn modelId="{F515246C-66FD-4063-AB02-4991E19CA9B8}" type="presOf" srcId="{72207A68-E74E-468A-ACEA-9078032A6409}" destId="{EA41A4EA-5384-4577-B66C-F951B964D98F}" srcOrd="0" destOrd="0" presId="urn:microsoft.com/office/officeart/2005/8/layout/chevron2"/>
    <dgm:cxn modelId="{A3F5832D-67A6-46F5-B415-62871840790E}" type="presOf" srcId="{F8D03103-D44D-4473-A957-AD42A8A228AE}" destId="{B44C709A-79A0-4E5F-940A-E4778C233E45}" srcOrd="0" destOrd="0" presId="urn:microsoft.com/office/officeart/2005/8/layout/chevron2"/>
    <dgm:cxn modelId="{78C7036F-8C37-4C49-9E19-B52B2875625B}" srcId="{F8D03103-D44D-4473-A957-AD42A8A228AE}" destId="{9A80BD8A-DE97-4529-B590-ECFFC26B2B9D}" srcOrd="0" destOrd="0" parTransId="{5A8F96FF-24F9-4CDA-A441-3BC30607DCBD}" sibTransId="{2BAB9868-909C-4E9C-8D87-8BC9F6465525}"/>
    <dgm:cxn modelId="{B87E0438-34B9-44FC-B856-C211BB30D6C8}" srcId="{F8D03103-D44D-4473-A957-AD42A8A228AE}" destId="{72207A68-E74E-468A-ACEA-9078032A6409}" srcOrd="1" destOrd="0" parTransId="{CF5B3E8F-5688-4282-A74F-9D411EFFA009}" sibTransId="{8DA212F8-0CA2-44C5-A073-789B12764B1F}"/>
    <dgm:cxn modelId="{E0A72242-1B71-4D7F-88DD-95B810A0A8E6}" srcId="{9A80BD8A-DE97-4529-B590-ECFFC26B2B9D}" destId="{913AD394-809F-4E63-8056-A7F200AD89C0}" srcOrd="0" destOrd="0" parTransId="{32DDBA9B-AE3D-413C-B695-CACCFE24412C}" sibTransId="{F8987602-F0EC-4655-80E1-B55F04197EFC}"/>
    <dgm:cxn modelId="{CCCA39C7-8563-4CF0-8010-8CA183A716A2}" srcId="{72207A68-E74E-468A-ACEA-9078032A6409}" destId="{0AB25A69-228F-4065-9F97-0015C05EB241}" srcOrd="0" destOrd="0" parTransId="{68DE1676-4BBF-4EE2-98D6-75AFA026DB27}" sibTransId="{CDE1EED7-7344-44F0-B39C-A74A603533C1}"/>
    <dgm:cxn modelId="{A79D2E74-1F12-4E8E-AE57-5A0635A78140}" type="presParOf" srcId="{B44C709A-79A0-4E5F-940A-E4778C233E45}" destId="{1DBEB92F-864C-4762-88B9-6322502D8A40}" srcOrd="0" destOrd="0" presId="urn:microsoft.com/office/officeart/2005/8/layout/chevron2"/>
    <dgm:cxn modelId="{F24902A0-0587-4A17-87DF-AB9233B699BF}" type="presParOf" srcId="{1DBEB92F-864C-4762-88B9-6322502D8A40}" destId="{76FE68E1-8F81-46C2-9908-A544C38D6522}" srcOrd="0" destOrd="0" presId="urn:microsoft.com/office/officeart/2005/8/layout/chevron2"/>
    <dgm:cxn modelId="{D5A4E795-EE82-4A10-B163-3D5231594185}" type="presParOf" srcId="{1DBEB92F-864C-4762-88B9-6322502D8A40}" destId="{B5BAAC0D-9F92-4CA9-9A98-2A20D309E364}" srcOrd="1" destOrd="0" presId="urn:microsoft.com/office/officeart/2005/8/layout/chevron2"/>
    <dgm:cxn modelId="{D6708E9D-64C4-4040-87E3-6030BFC79A44}" type="presParOf" srcId="{B44C709A-79A0-4E5F-940A-E4778C233E45}" destId="{E8579627-009F-4108-86E6-10FD52F6C081}" srcOrd="1" destOrd="0" presId="urn:microsoft.com/office/officeart/2005/8/layout/chevron2"/>
    <dgm:cxn modelId="{F231EC43-EDBD-45EA-94C3-E518454B1D46}" type="presParOf" srcId="{B44C709A-79A0-4E5F-940A-E4778C233E45}" destId="{8CC1486A-8250-43D6-99B1-775005566163}" srcOrd="2" destOrd="0" presId="urn:microsoft.com/office/officeart/2005/8/layout/chevron2"/>
    <dgm:cxn modelId="{7E7DF277-58B6-4DED-9D79-6EB6401E4C8C}" type="presParOf" srcId="{8CC1486A-8250-43D6-99B1-775005566163}" destId="{EA41A4EA-5384-4577-B66C-F951B964D98F}" srcOrd="0" destOrd="0" presId="urn:microsoft.com/office/officeart/2005/8/layout/chevron2"/>
    <dgm:cxn modelId="{AE1783E4-9576-4D49-9DA6-C3709246718D}" type="presParOf" srcId="{8CC1486A-8250-43D6-99B1-775005566163}" destId="{C46105A4-FDA7-4EA7-96C1-B237E7F96C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68E1-8F81-46C2-9908-A544C38D6522}">
      <dsp:nvSpPr>
        <dsp:cNvPr id="0" name=""/>
        <dsp:cNvSpPr/>
      </dsp:nvSpPr>
      <dsp:spPr>
        <a:xfrm rot="5400000">
          <a:off x="-237127" y="238896"/>
          <a:ext cx="1580852" cy="11065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Thread class</a:t>
          </a:r>
          <a:endParaRPr lang="en-US" sz="1600" kern="1200" dirty="0"/>
        </a:p>
      </dsp:txBody>
      <dsp:txXfrm rot="-5400000">
        <a:off x="1" y="555066"/>
        <a:ext cx="1106596" cy="474256"/>
      </dsp:txXfrm>
    </dsp:sp>
    <dsp:sp modelId="{B5BAAC0D-9F92-4CA9-9A98-2A20D309E364}">
      <dsp:nvSpPr>
        <dsp:cNvPr id="0" name=""/>
        <dsp:cNvSpPr/>
      </dsp:nvSpPr>
      <dsp:spPr>
        <a:xfrm rot="5400000">
          <a:off x="3087521" y="-1979155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extending Thread class</a:t>
          </a:r>
          <a:endParaRPr lang="en-US" sz="1800" kern="1200" dirty="0"/>
        </a:p>
      </dsp:txBody>
      <dsp:txXfrm rot="-5400000">
        <a:off x="1106597" y="51930"/>
        <a:ext cx="4939242" cy="927232"/>
      </dsp:txXfrm>
    </dsp:sp>
    <dsp:sp modelId="{EA41A4EA-5384-4577-B66C-F951B964D98F}">
      <dsp:nvSpPr>
        <dsp:cNvPr id="0" name=""/>
        <dsp:cNvSpPr/>
      </dsp:nvSpPr>
      <dsp:spPr>
        <a:xfrm rot="5400000">
          <a:off x="-237127" y="1524706"/>
          <a:ext cx="1580852" cy="110659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Runnable interface.</a:t>
          </a:r>
          <a:endParaRPr lang="en-US" sz="1600" kern="1200" dirty="0"/>
        </a:p>
      </dsp:txBody>
      <dsp:txXfrm rot="-5400000">
        <a:off x="1" y="1840876"/>
        <a:ext cx="1106596" cy="474256"/>
      </dsp:txXfrm>
    </dsp:sp>
    <dsp:sp modelId="{C46105A4-FDA7-4EA7-96C1-B237E7F96C21}">
      <dsp:nvSpPr>
        <dsp:cNvPr id="0" name=""/>
        <dsp:cNvSpPr/>
      </dsp:nvSpPr>
      <dsp:spPr>
        <a:xfrm rot="5400000">
          <a:off x="3087521" y="-693345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implementing Runnable interface.</a:t>
          </a:r>
          <a:endParaRPr lang="en-US" sz="1800" kern="1200" dirty="0"/>
        </a:p>
      </dsp:txBody>
      <dsp:txXfrm rot="-5400000">
        <a:off x="1106597" y="1337740"/>
        <a:ext cx="4939242" cy="92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2929810"/>
              </p:ext>
            </p:extLst>
          </p:nvPr>
        </p:nvGraphicFramePr>
        <p:xfrm>
          <a:off x="1524000" y="16764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76600" y="1066800"/>
            <a:ext cx="259622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There are two ways to create a thread:</a:t>
            </a: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4337" y="838200"/>
            <a:ext cx="8455025" cy="9906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00000"/>
                </a:solidFill>
              </a:rPr>
              <a:t>The Runnable interface </a:t>
            </a:r>
            <a:r>
              <a:rPr lang="en-US" sz="1200" dirty="0"/>
              <a:t>should be implemented by any class whose instances are intended to be executed by a thread. Runnable interface have only one method named </a:t>
            </a:r>
            <a:r>
              <a:rPr lang="en-US" sz="1200" b="1" dirty="0">
                <a:solidFill>
                  <a:srgbClr val="C00000"/>
                </a:solidFill>
              </a:rPr>
              <a:t>run</a:t>
            </a:r>
            <a:r>
              <a:rPr lang="en-US" sz="1200" b="1" dirty="0" smtClean="0">
                <a:solidFill>
                  <a:srgbClr val="C00000"/>
                </a:solidFill>
              </a:rPr>
              <a:t>()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b="1" dirty="0">
                <a:solidFill>
                  <a:srgbClr val="C00000"/>
                </a:solidFill>
              </a:rPr>
              <a:t>public void run(): is used to perform action for a thread</a:t>
            </a:r>
            <a:r>
              <a:rPr lang="en-US" sz="1200" b="1" dirty="0" smtClean="0">
                <a:solidFill>
                  <a:srgbClr val="C00000"/>
                </a:solidFill>
              </a:rPr>
              <a:t>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1325" y="2667000"/>
            <a:ext cx="8455025" cy="1295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start() method</a:t>
            </a:r>
            <a:r>
              <a:rPr lang="en-US" sz="1200" dirty="0"/>
              <a:t> of Thread class is used to start a newly created thread. It performs following tasks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new thread starts(with new callstack).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thread moves from </a:t>
            </a:r>
            <a:r>
              <a:rPr lang="en-US" sz="1200" b="1" dirty="0">
                <a:solidFill>
                  <a:srgbClr val="C00000"/>
                </a:solidFill>
              </a:rPr>
              <a:t>New state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to the </a:t>
            </a:r>
            <a:r>
              <a:rPr lang="en-US" sz="1200" b="1" dirty="0">
                <a:solidFill>
                  <a:srgbClr val="C00000"/>
                </a:solidFill>
              </a:rPr>
              <a:t>Runnable state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the thread gets a chance to execute, its target </a:t>
            </a:r>
            <a:r>
              <a:rPr lang="en-US" sz="1200" b="1" dirty="0">
                <a:solidFill>
                  <a:srgbClr val="C00000"/>
                </a:solidFill>
              </a:rPr>
              <a:t>run()</a:t>
            </a:r>
            <a:r>
              <a:rPr lang="en-US" sz="1200" dirty="0"/>
              <a:t> method will run.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965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981200"/>
            <a:ext cx="510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https://docs.oracle.com/javase/8/docs/api/java/lang/Runnable.html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81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78965</TotalTime>
  <Words>73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7773</cp:revision>
  <dcterms:created xsi:type="dcterms:W3CDTF">2006-08-16T00:00:00Z</dcterms:created>
  <dcterms:modified xsi:type="dcterms:W3CDTF">2016-11-02T13:32:43Z</dcterms:modified>
</cp:coreProperties>
</file>