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Stream </a:t>
            </a:r>
            <a:r>
              <a:rPr lang="en-US" sz="1200" dirty="0" smtClean="0"/>
              <a:t>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6050" y="457200"/>
            <a:ext cx="8748711" cy="838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stream operation are of two types intermediate and terminal. 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intermediate operations are classified as stateful or stateless based on their ability to process elements independently.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2057400"/>
            <a:ext cx="4212430" cy="2057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Stateful Intermediate Operations</a:t>
            </a:r>
          </a:p>
          <a:p>
            <a:endParaRPr lang="en-US" sz="1200" dirty="0" smtClean="0"/>
          </a:p>
          <a:p>
            <a:r>
              <a:rPr lang="en-US" sz="1200" dirty="0" smtClean="0"/>
              <a:t>For </a:t>
            </a:r>
            <a:r>
              <a:rPr lang="en-US" sz="1200" dirty="0"/>
              <a:t>example,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sorted()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distinct()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limit()</a:t>
            </a:r>
          </a:p>
          <a:p>
            <a:r>
              <a:rPr lang="en-US" sz="1200" dirty="0"/>
              <a:t>etc are known as stateful operations. Because elements cannot be processed individually, they need to be compared with one another thus requiring information to be retained.</a:t>
            </a:r>
          </a:p>
          <a:p>
            <a:pPr algn="ctr"/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52400" y="2057400"/>
            <a:ext cx="4212430" cy="20574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Stateless Intermediate </a:t>
            </a:r>
            <a:r>
              <a:rPr lang="en-US" sz="1200" b="1" dirty="0" smtClean="0"/>
              <a:t>Operations</a:t>
            </a:r>
          </a:p>
          <a:p>
            <a:endParaRPr lang="en-US" sz="1200" b="1" dirty="0"/>
          </a:p>
          <a:p>
            <a:r>
              <a:rPr lang="en-US" sz="1200" dirty="0"/>
              <a:t>For example,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map()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filter()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unsorted</a:t>
            </a:r>
            <a:r>
              <a:rPr lang="en-US" sz="1200" dirty="0" smtClean="0"/>
              <a:t>()</a:t>
            </a:r>
            <a:endParaRPr lang="en-US" sz="1200" dirty="0"/>
          </a:p>
          <a:p>
            <a:r>
              <a:rPr lang="en-US" sz="1200" dirty="0"/>
              <a:t>are stateless intermediate operations. Every individual element can be processed without the need for sharing information between them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Stream </a:t>
            </a:r>
            <a:r>
              <a:rPr lang="en-US" sz="1200" dirty="0" smtClean="0"/>
              <a:t>Operations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7475" y="838200"/>
            <a:ext cx="8763000" cy="35052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Terminal </a:t>
            </a:r>
            <a:r>
              <a:rPr lang="en-US" sz="1200" b="1" dirty="0" smtClean="0"/>
              <a:t>Operations</a:t>
            </a:r>
          </a:p>
          <a:p>
            <a:endParaRPr lang="en-US" sz="1200" b="1" dirty="0"/>
          </a:p>
          <a:p>
            <a:r>
              <a:rPr lang="en-US" sz="1200" dirty="0"/>
              <a:t>Terminal operations consumes the stream pipeline. It does not produce another stream like intermediate operations. It produces a result or a side-effect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Following are some of the available terminal operations in the API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endParaRPr lang="en-US" sz="1200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sum()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min()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max()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count()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average()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collect()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en-US" sz="1200" dirty="0"/>
              <a:t>reduce</a:t>
            </a:r>
            <a:r>
              <a:rPr lang="en-US" sz="1200" dirty="0" smtClean="0"/>
              <a:t>()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Once the terminal operation completes execution, then the stream is completed and it cannot be used further. If there is a need to use similar stream, then a new stream should be created. This is similar to the concept of iteration using </a:t>
            </a:r>
            <a:r>
              <a:rPr lang="en-US" sz="1200" i="1" dirty="0"/>
              <a:t>Iterable</a:t>
            </a:r>
            <a:r>
              <a:rPr lang="en-US" sz="1200" dirty="0"/>
              <a:t> interface.</a:t>
            </a:r>
          </a:p>
        </p:txBody>
      </p:sp>
    </p:spTree>
    <p:extLst>
      <p:ext uri="{BB962C8B-B14F-4D97-AF65-F5344CB8AC3E}">
        <p14:creationId xmlns:p14="http://schemas.microsoft.com/office/powerpoint/2010/main" val="25804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80371</TotalTime>
  <Words>121</Words>
  <Application>Microsoft Office PowerPoint</Application>
  <PresentationFormat>Custom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8395</cp:revision>
  <dcterms:created xsi:type="dcterms:W3CDTF">2006-08-16T00:00:00Z</dcterms:created>
  <dcterms:modified xsi:type="dcterms:W3CDTF">2017-06-08T09:42:22Z</dcterms:modified>
</cp:coreProperties>
</file>