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sql/Timestamp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3562350" cy="17907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9951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java.util.</a:t>
            </a:r>
            <a:r>
              <a:rPr lang="en-US" sz="1200" dirty="0"/>
              <a:t> </a:t>
            </a:r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60375" y="685800"/>
            <a:ext cx="8302625" cy="1143000"/>
          </a:xfrm>
          <a:prstGeom prst="wedgeRoundRectCallout">
            <a:avLst>
              <a:gd name="adj1" fmla="val -8239"/>
              <a:gd name="adj2" fmla="val 8711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thin wrapper around </a:t>
            </a:r>
            <a:r>
              <a:rPr lang="en-US" sz="1200" dirty="0"/>
              <a:t>java.util.Date</a:t>
            </a:r>
            <a:r>
              <a:rPr lang="en-US" sz="1200" dirty="0"/>
              <a:t> that allows the JDBC API to identify this as an </a:t>
            </a:r>
            <a:r>
              <a:rPr lang="en-US" sz="1200" dirty="0">
                <a:solidFill>
                  <a:srgbClr val="FF0000"/>
                </a:solidFill>
              </a:rPr>
              <a:t>SQL </a:t>
            </a:r>
            <a:r>
              <a:rPr lang="en-US" sz="1200" dirty="0">
                <a:solidFill>
                  <a:srgbClr val="FF0000"/>
                </a:solidFill>
              </a:rPr>
              <a:t>TIMESTAMP</a:t>
            </a:r>
            <a:r>
              <a:rPr lang="en-US" sz="1200" dirty="0"/>
              <a:t> value. It adds the ability to hold the SQL </a:t>
            </a:r>
            <a:r>
              <a:rPr lang="en-US" sz="1200" dirty="0"/>
              <a:t>TIMESTAMP</a:t>
            </a:r>
            <a:r>
              <a:rPr lang="en-US" sz="1200" dirty="0"/>
              <a:t> fractional seconds value, by allowing the specification of fractional seconds to a precision of nanoseconds.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 </a:t>
            </a:r>
            <a:r>
              <a:rPr lang="en-US" sz="1200" dirty="0"/>
              <a:t>Timestamp also provides formatting and parsing operations to support the JDBC escape syntax for timestamp values.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995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java.util.Date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5175" y="114300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docs.oracle.com/javase/8/docs/api/index.html?java/sql/Timestamp.html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80159</TotalTime>
  <Words>13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8345</cp:revision>
  <dcterms:created xsi:type="dcterms:W3CDTF">2006-08-16T00:00:00Z</dcterms:created>
  <dcterms:modified xsi:type="dcterms:W3CDTF">2018-01-23T09:16:17Z</dcterms:modified>
</cp:coreProperties>
</file>