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35739"/>
            <a:ext cx="14763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Runnable </a:t>
            </a:r>
            <a:r>
              <a:rPr lang="en-US" sz="1200" dirty="0" smtClean="0"/>
              <a:t>vs. </a:t>
            </a:r>
            <a:r>
              <a:rPr lang="en-US" sz="1200" dirty="0"/>
              <a:t>thread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66800"/>
            <a:ext cx="38830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62" y="1066800"/>
            <a:ext cx="3909738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95787" y="2286000"/>
            <a:ext cx="36388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Vs.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998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79916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8187</cp:revision>
  <dcterms:created xsi:type="dcterms:W3CDTF">2006-08-16T00:00:00Z</dcterms:created>
  <dcterms:modified xsi:type="dcterms:W3CDTF">2016-12-26T10:52:51Z</dcterms:modified>
</cp:coreProperties>
</file>