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0" r:id="rId2"/>
    <p:sldId id="431" r:id="rId3"/>
    <p:sldId id="432" r:id="rId4"/>
    <p:sldId id="433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C5DFA-CCA0-4825-B58A-B9B9C1F74E91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8F1001-A4E1-440E-8705-F8A978B18633}">
      <dgm:prSet phldrT="[Text]" custT="1"/>
      <dgm:spPr/>
      <dgm:t>
        <a:bodyPr/>
        <a:lstStyle/>
        <a:p>
          <a:r>
            <a:rPr lang="en-US" sz="1200" b="0" i="0" dirty="0" smtClean="0"/>
            <a:t>Annotation</a:t>
          </a:r>
          <a:endParaRPr lang="en-US" sz="1200" dirty="0"/>
        </a:p>
      </dgm:t>
    </dgm:pt>
    <dgm:pt modelId="{DFF3C576-1042-459B-8421-8AA45C2011A5}" type="parTrans" cxnId="{9520AEE3-95EB-4888-962D-659C5CAC7D9A}">
      <dgm:prSet/>
      <dgm:spPr/>
      <dgm:t>
        <a:bodyPr/>
        <a:lstStyle/>
        <a:p>
          <a:endParaRPr lang="en-US" sz="1200"/>
        </a:p>
      </dgm:t>
    </dgm:pt>
    <dgm:pt modelId="{0964AA69-9134-44C8-BD4C-7936014A26A7}" type="sibTrans" cxnId="{9520AEE3-95EB-4888-962D-659C5CAC7D9A}">
      <dgm:prSet/>
      <dgm:spPr/>
      <dgm:t>
        <a:bodyPr/>
        <a:lstStyle/>
        <a:p>
          <a:endParaRPr lang="en-US" sz="1200"/>
        </a:p>
      </dgm:t>
    </dgm:pt>
    <dgm:pt modelId="{901B334C-76EB-4696-A862-9CE494E40BCD}">
      <dgm:prSet phldrT="[Text]" custT="1"/>
      <dgm:spPr/>
      <dgm:t>
        <a:bodyPr/>
        <a:lstStyle/>
        <a:p>
          <a:r>
            <a:rPr lang="en-US" sz="1200" b="0" i="0" dirty="0" smtClean="0"/>
            <a:t>Marker Annotation</a:t>
          </a:r>
          <a:endParaRPr lang="en-US" sz="1200" dirty="0"/>
        </a:p>
      </dgm:t>
    </dgm:pt>
    <dgm:pt modelId="{133FD84B-C007-41A0-9900-457047AEC9F4}" type="parTrans" cxnId="{B84E334F-39A4-43E1-AB42-A1F513681460}">
      <dgm:prSet/>
      <dgm:spPr/>
      <dgm:t>
        <a:bodyPr/>
        <a:lstStyle/>
        <a:p>
          <a:endParaRPr lang="en-US" sz="1200"/>
        </a:p>
      </dgm:t>
    </dgm:pt>
    <dgm:pt modelId="{0839F497-D5BD-4682-A25D-D6273ED68428}" type="sibTrans" cxnId="{B84E334F-39A4-43E1-AB42-A1F513681460}">
      <dgm:prSet/>
      <dgm:spPr/>
      <dgm:t>
        <a:bodyPr/>
        <a:lstStyle/>
        <a:p>
          <a:endParaRPr lang="en-US" sz="1200"/>
        </a:p>
      </dgm:t>
    </dgm:pt>
    <dgm:pt modelId="{6B0B0F96-94EF-41FF-B35F-2F70F1476C70}">
      <dgm:prSet phldrT="[Text]" custT="1"/>
      <dgm:spPr/>
      <dgm:t>
        <a:bodyPr/>
        <a:lstStyle/>
        <a:p>
          <a:r>
            <a:rPr lang="en-US" sz="1200" b="0" i="0" dirty="0" smtClean="0"/>
            <a:t>Single-Value Annotation</a:t>
          </a:r>
          <a:endParaRPr lang="en-US" sz="1200" dirty="0"/>
        </a:p>
      </dgm:t>
    </dgm:pt>
    <dgm:pt modelId="{589A83A2-5350-44AC-A244-F749678E05FF}" type="parTrans" cxnId="{CC3346EF-086F-4E55-A2C2-7AE08C72476D}">
      <dgm:prSet/>
      <dgm:spPr/>
      <dgm:t>
        <a:bodyPr/>
        <a:lstStyle/>
        <a:p>
          <a:endParaRPr lang="en-US" sz="1200"/>
        </a:p>
      </dgm:t>
    </dgm:pt>
    <dgm:pt modelId="{25C7B619-39C5-4985-B60B-34FC64279D81}" type="sibTrans" cxnId="{CC3346EF-086F-4E55-A2C2-7AE08C72476D}">
      <dgm:prSet/>
      <dgm:spPr/>
      <dgm:t>
        <a:bodyPr/>
        <a:lstStyle/>
        <a:p>
          <a:endParaRPr lang="en-US" sz="1200"/>
        </a:p>
      </dgm:t>
    </dgm:pt>
    <dgm:pt modelId="{983B390A-8F09-436D-8BED-5A624C2EB6EE}">
      <dgm:prSet phldrT="[Text]" custT="1"/>
      <dgm:spPr/>
      <dgm:t>
        <a:bodyPr/>
        <a:lstStyle/>
        <a:p>
          <a:r>
            <a:rPr lang="en-US" sz="1200" b="0" i="0" dirty="0" smtClean="0"/>
            <a:t>Multi-Value Annotation</a:t>
          </a:r>
          <a:endParaRPr lang="en-US" sz="1200" dirty="0"/>
        </a:p>
      </dgm:t>
    </dgm:pt>
    <dgm:pt modelId="{31C1B0F3-BA3B-42C3-8096-4C5CA20BE726}" type="parTrans" cxnId="{19EBAEF0-651A-46BC-BFB6-044CA18E6013}">
      <dgm:prSet/>
      <dgm:spPr/>
      <dgm:t>
        <a:bodyPr/>
        <a:lstStyle/>
        <a:p>
          <a:endParaRPr lang="en-US" sz="1200"/>
        </a:p>
      </dgm:t>
    </dgm:pt>
    <dgm:pt modelId="{13689D35-9512-40B0-97AC-7609CBC91A9C}" type="sibTrans" cxnId="{19EBAEF0-651A-46BC-BFB6-044CA18E6013}">
      <dgm:prSet/>
      <dgm:spPr/>
      <dgm:t>
        <a:bodyPr/>
        <a:lstStyle/>
        <a:p>
          <a:endParaRPr lang="en-US" sz="1200"/>
        </a:p>
      </dgm:t>
    </dgm:pt>
    <dgm:pt modelId="{52DEEE83-A3C5-4C93-A8FD-77F34F64A4A2}" type="pres">
      <dgm:prSet presAssocID="{D7FC5DFA-CCA0-4825-B58A-B9B9C1F74E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0A5EE-6F86-48DD-9D8D-67B1D0ECDDC8}" type="pres">
      <dgm:prSet presAssocID="{5B8F1001-A4E1-440E-8705-F8A978B18633}" presName="hierRoot1" presStyleCnt="0">
        <dgm:presLayoutVars>
          <dgm:hierBranch val="init"/>
        </dgm:presLayoutVars>
      </dgm:prSet>
      <dgm:spPr/>
    </dgm:pt>
    <dgm:pt modelId="{E491EDE5-1E78-4CAD-9C50-69F1F91A0E94}" type="pres">
      <dgm:prSet presAssocID="{5B8F1001-A4E1-440E-8705-F8A978B18633}" presName="rootComposite1" presStyleCnt="0"/>
      <dgm:spPr/>
    </dgm:pt>
    <dgm:pt modelId="{9A619951-031E-4246-9121-EC9119B951C4}" type="pres">
      <dgm:prSet presAssocID="{5B8F1001-A4E1-440E-8705-F8A978B1863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FCBCEF-DB64-4CC9-981E-0C4CC2072942}" type="pres">
      <dgm:prSet presAssocID="{5B8F1001-A4E1-440E-8705-F8A978B18633}" presName="rootConnector1" presStyleLbl="node1" presStyleIdx="0" presStyleCnt="0"/>
      <dgm:spPr/>
    </dgm:pt>
    <dgm:pt modelId="{309734A2-4D68-437C-ABAA-A2B6D8507504}" type="pres">
      <dgm:prSet presAssocID="{5B8F1001-A4E1-440E-8705-F8A978B18633}" presName="hierChild2" presStyleCnt="0"/>
      <dgm:spPr/>
    </dgm:pt>
    <dgm:pt modelId="{1267021E-F816-4344-A673-E0112A815CAF}" type="pres">
      <dgm:prSet presAssocID="{133FD84B-C007-41A0-9900-457047AEC9F4}" presName="Name37" presStyleLbl="parChTrans1D2" presStyleIdx="0" presStyleCnt="3"/>
      <dgm:spPr/>
    </dgm:pt>
    <dgm:pt modelId="{52C17FB0-7592-46E2-B925-88F6F2350E46}" type="pres">
      <dgm:prSet presAssocID="{901B334C-76EB-4696-A862-9CE494E40BCD}" presName="hierRoot2" presStyleCnt="0">
        <dgm:presLayoutVars>
          <dgm:hierBranch val="init"/>
        </dgm:presLayoutVars>
      </dgm:prSet>
      <dgm:spPr/>
    </dgm:pt>
    <dgm:pt modelId="{06428225-EBBA-40DA-AFD7-B3FF8319533C}" type="pres">
      <dgm:prSet presAssocID="{901B334C-76EB-4696-A862-9CE494E40BCD}" presName="rootComposite" presStyleCnt="0"/>
      <dgm:spPr/>
    </dgm:pt>
    <dgm:pt modelId="{D211E166-43D6-4D0C-9675-E9E4FC7BD643}" type="pres">
      <dgm:prSet presAssocID="{901B334C-76EB-4696-A862-9CE494E40BC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353B14-C9D5-44A5-80B3-43AC5A268B5B}" type="pres">
      <dgm:prSet presAssocID="{901B334C-76EB-4696-A862-9CE494E40BCD}" presName="rootConnector" presStyleLbl="node2" presStyleIdx="0" presStyleCnt="3"/>
      <dgm:spPr/>
    </dgm:pt>
    <dgm:pt modelId="{4E60F05D-390B-4AD9-856B-533B687DA133}" type="pres">
      <dgm:prSet presAssocID="{901B334C-76EB-4696-A862-9CE494E40BCD}" presName="hierChild4" presStyleCnt="0"/>
      <dgm:spPr/>
    </dgm:pt>
    <dgm:pt modelId="{B099345B-2DC2-4996-BCD1-622385F41850}" type="pres">
      <dgm:prSet presAssocID="{901B334C-76EB-4696-A862-9CE494E40BCD}" presName="hierChild5" presStyleCnt="0"/>
      <dgm:spPr/>
    </dgm:pt>
    <dgm:pt modelId="{FC0B9B39-BA95-49E0-8D34-B541D7059976}" type="pres">
      <dgm:prSet presAssocID="{589A83A2-5350-44AC-A244-F749678E05FF}" presName="Name37" presStyleLbl="parChTrans1D2" presStyleIdx="1" presStyleCnt="3"/>
      <dgm:spPr/>
    </dgm:pt>
    <dgm:pt modelId="{22D3A70A-7BD4-43AF-ACC3-7DB2C2BD3ADE}" type="pres">
      <dgm:prSet presAssocID="{6B0B0F96-94EF-41FF-B35F-2F70F1476C70}" presName="hierRoot2" presStyleCnt="0">
        <dgm:presLayoutVars>
          <dgm:hierBranch val="init"/>
        </dgm:presLayoutVars>
      </dgm:prSet>
      <dgm:spPr/>
    </dgm:pt>
    <dgm:pt modelId="{4ED654B0-8794-451C-A082-3BE32794EF2E}" type="pres">
      <dgm:prSet presAssocID="{6B0B0F96-94EF-41FF-B35F-2F70F1476C70}" presName="rootComposite" presStyleCnt="0"/>
      <dgm:spPr/>
    </dgm:pt>
    <dgm:pt modelId="{69035E63-6E33-453C-98C2-23DAAD425B6A}" type="pres">
      <dgm:prSet presAssocID="{6B0B0F96-94EF-41FF-B35F-2F70F1476C7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D6145A-9A66-48BD-92FE-CFD1863D8188}" type="pres">
      <dgm:prSet presAssocID="{6B0B0F96-94EF-41FF-B35F-2F70F1476C70}" presName="rootConnector" presStyleLbl="node2" presStyleIdx="1" presStyleCnt="3"/>
      <dgm:spPr/>
    </dgm:pt>
    <dgm:pt modelId="{1E4F2E8E-1C27-437E-BFDD-7CB4E6A40FA8}" type="pres">
      <dgm:prSet presAssocID="{6B0B0F96-94EF-41FF-B35F-2F70F1476C70}" presName="hierChild4" presStyleCnt="0"/>
      <dgm:spPr/>
    </dgm:pt>
    <dgm:pt modelId="{FE4D5C9E-2529-4EA5-8246-2B707424207C}" type="pres">
      <dgm:prSet presAssocID="{6B0B0F96-94EF-41FF-B35F-2F70F1476C70}" presName="hierChild5" presStyleCnt="0"/>
      <dgm:spPr/>
    </dgm:pt>
    <dgm:pt modelId="{D3F8321F-9CAE-4792-A0B5-54948D13729B}" type="pres">
      <dgm:prSet presAssocID="{31C1B0F3-BA3B-42C3-8096-4C5CA20BE726}" presName="Name37" presStyleLbl="parChTrans1D2" presStyleIdx="2" presStyleCnt="3"/>
      <dgm:spPr/>
    </dgm:pt>
    <dgm:pt modelId="{4FBBE50A-2779-4E7B-972B-3F65F69DED4F}" type="pres">
      <dgm:prSet presAssocID="{983B390A-8F09-436D-8BED-5A624C2EB6EE}" presName="hierRoot2" presStyleCnt="0">
        <dgm:presLayoutVars>
          <dgm:hierBranch val="init"/>
        </dgm:presLayoutVars>
      </dgm:prSet>
      <dgm:spPr/>
    </dgm:pt>
    <dgm:pt modelId="{2C1D1016-655B-4F9C-8201-C1A0409767C7}" type="pres">
      <dgm:prSet presAssocID="{983B390A-8F09-436D-8BED-5A624C2EB6EE}" presName="rootComposite" presStyleCnt="0"/>
      <dgm:spPr/>
    </dgm:pt>
    <dgm:pt modelId="{CEA38A90-BD43-4749-96E1-548636F40156}" type="pres">
      <dgm:prSet presAssocID="{983B390A-8F09-436D-8BED-5A624C2EB6E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9F4054-11EA-4309-8066-D0F2E62E1AF7}" type="pres">
      <dgm:prSet presAssocID="{983B390A-8F09-436D-8BED-5A624C2EB6EE}" presName="rootConnector" presStyleLbl="node2" presStyleIdx="2" presStyleCnt="3"/>
      <dgm:spPr/>
    </dgm:pt>
    <dgm:pt modelId="{D5252AEE-A2A7-45DB-990A-513261871666}" type="pres">
      <dgm:prSet presAssocID="{983B390A-8F09-436D-8BED-5A624C2EB6EE}" presName="hierChild4" presStyleCnt="0"/>
      <dgm:spPr/>
    </dgm:pt>
    <dgm:pt modelId="{4AB4F7D0-41AF-430C-89A3-0A68D99F9743}" type="pres">
      <dgm:prSet presAssocID="{983B390A-8F09-436D-8BED-5A624C2EB6EE}" presName="hierChild5" presStyleCnt="0"/>
      <dgm:spPr/>
    </dgm:pt>
    <dgm:pt modelId="{691C12DA-3AB3-4D44-8900-726AA4326C86}" type="pres">
      <dgm:prSet presAssocID="{5B8F1001-A4E1-440E-8705-F8A978B18633}" presName="hierChild3" presStyleCnt="0"/>
      <dgm:spPr/>
    </dgm:pt>
  </dgm:ptLst>
  <dgm:cxnLst>
    <dgm:cxn modelId="{DECC1F5C-B313-491E-AC14-DC8EA31C5497}" type="presOf" srcId="{901B334C-76EB-4696-A862-9CE494E40BCD}" destId="{D211E166-43D6-4D0C-9675-E9E4FC7BD643}" srcOrd="0" destOrd="0" presId="urn:microsoft.com/office/officeart/2005/8/layout/orgChart1"/>
    <dgm:cxn modelId="{9060D20F-4416-41B1-99F5-DFAD2DE516B6}" type="presOf" srcId="{133FD84B-C007-41A0-9900-457047AEC9F4}" destId="{1267021E-F816-4344-A673-E0112A815CAF}" srcOrd="0" destOrd="0" presId="urn:microsoft.com/office/officeart/2005/8/layout/orgChart1"/>
    <dgm:cxn modelId="{19EBAEF0-651A-46BC-BFB6-044CA18E6013}" srcId="{5B8F1001-A4E1-440E-8705-F8A978B18633}" destId="{983B390A-8F09-436D-8BED-5A624C2EB6EE}" srcOrd="2" destOrd="0" parTransId="{31C1B0F3-BA3B-42C3-8096-4C5CA20BE726}" sibTransId="{13689D35-9512-40B0-97AC-7609CBC91A9C}"/>
    <dgm:cxn modelId="{6F95EFAB-3187-40A3-BA14-40637D75B33F}" type="presOf" srcId="{5B8F1001-A4E1-440E-8705-F8A978B18633}" destId="{9A619951-031E-4246-9121-EC9119B951C4}" srcOrd="0" destOrd="0" presId="urn:microsoft.com/office/officeart/2005/8/layout/orgChart1"/>
    <dgm:cxn modelId="{A1862B41-0938-4A3C-A61D-12C8EB9E037D}" type="presOf" srcId="{589A83A2-5350-44AC-A244-F749678E05FF}" destId="{FC0B9B39-BA95-49E0-8D34-B541D7059976}" srcOrd="0" destOrd="0" presId="urn:microsoft.com/office/officeart/2005/8/layout/orgChart1"/>
    <dgm:cxn modelId="{0EA19577-A799-4C0A-88FC-FC1A8F2FE247}" type="presOf" srcId="{6B0B0F96-94EF-41FF-B35F-2F70F1476C70}" destId="{A9D6145A-9A66-48BD-92FE-CFD1863D8188}" srcOrd="1" destOrd="0" presId="urn:microsoft.com/office/officeart/2005/8/layout/orgChart1"/>
    <dgm:cxn modelId="{8F670BED-4E94-4D54-BDEE-1849FB5A3081}" type="presOf" srcId="{983B390A-8F09-436D-8BED-5A624C2EB6EE}" destId="{CEA38A90-BD43-4749-96E1-548636F40156}" srcOrd="0" destOrd="0" presId="urn:microsoft.com/office/officeart/2005/8/layout/orgChart1"/>
    <dgm:cxn modelId="{33967ED2-BBED-4446-869E-76A5F67C1610}" type="presOf" srcId="{983B390A-8F09-436D-8BED-5A624C2EB6EE}" destId="{919F4054-11EA-4309-8066-D0F2E62E1AF7}" srcOrd="1" destOrd="0" presId="urn:microsoft.com/office/officeart/2005/8/layout/orgChart1"/>
    <dgm:cxn modelId="{763E5A37-D56C-4AEA-A0DE-85A002916792}" type="presOf" srcId="{31C1B0F3-BA3B-42C3-8096-4C5CA20BE726}" destId="{D3F8321F-9CAE-4792-A0B5-54948D13729B}" srcOrd="0" destOrd="0" presId="urn:microsoft.com/office/officeart/2005/8/layout/orgChart1"/>
    <dgm:cxn modelId="{2218E042-FA3A-4747-B1DB-FE5D84806F0D}" type="presOf" srcId="{6B0B0F96-94EF-41FF-B35F-2F70F1476C70}" destId="{69035E63-6E33-453C-98C2-23DAAD425B6A}" srcOrd="0" destOrd="0" presId="urn:microsoft.com/office/officeart/2005/8/layout/orgChart1"/>
    <dgm:cxn modelId="{CC3346EF-086F-4E55-A2C2-7AE08C72476D}" srcId="{5B8F1001-A4E1-440E-8705-F8A978B18633}" destId="{6B0B0F96-94EF-41FF-B35F-2F70F1476C70}" srcOrd="1" destOrd="0" parTransId="{589A83A2-5350-44AC-A244-F749678E05FF}" sibTransId="{25C7B619-39C5-4985-B60B-34FC64279D81}"/>
    <dgm:cxn modelId="{B84E334F-39A4-43E1-AB42-A1F513681460}" srcId="{5B8F1001-A4E1-440E-8705-F8A978B18633}" destId="{901B334C-76EB-4696-A862-9CE494E40BCD}" srcOrd="0" destOrd="0" parTransId="{133FD84B-C007-41A0-9900-457047AEC9F4}" sibTransId="{0839F497-D5BD-4682-A25D-D6273ED68428}"/>
    <dgm:cxn modelId="{9520AEE3-95EB-4888-962D-659C5CAC7D9A}" srcId="{D7FC5DFA-CCA0-4825-B58A-B9B9C1F74E91}" destId="{5B8F1001-A4E1-440E-8705-F8A978B18633}" srcOrd="0" destOrd="0" parTransId="{DFF3C576-1042-459B-8421-8AA45C2011A5}" sibTransId="{0964AA69-9134-44C8-BD4C-7936014A26A7}"/>
    <dgm:cxn modelId="{3AB7C323-1EC1-4933-82D6-BC2A90B76381}" type="presOf" srcId="{901B334C-76EB-4696-A862-9CE494E40BCD}" destId="{24353B14-C9D5-44A5-80B3-43AC5A268B5B}" srcOrd="1" destOrd="0" presId="urn:microsoft.com/office/officeart/2005/8/layout/orgChart1"/>
    <dgm:cxn modelId="{1152A25E-5061-44AF-A19B-500B371A7B2D}" type="presOf" srcId="{5B8F1001-A4E1-440E-8705-F8A978B18633}" destId="{C5FCBCEF-DB64-4CC9-981E-0C4CC2072942}" srcOrd="1" destOrd="0" presId="urn:microsoft.com/office/officeart/2005/8/layout/orgChart1"/>
    <dgm:cxn modelId="{21C132F3-1730-4ACC-A46C-498389C900F7}" type="presOf" srcId="{D7FC5DFA-CCA0-4825-B58A-B9B9C1F74E91}" destId="{52DEEE83-A3C5-4C93-A8FD-77F34F64A4A2}" srcOrd="0" destOrd="0" presId="urn:microsoft.com/office/officeart/2005/8/layout/orgChart1"/>
    <dgm:cxn modelId="{7C986B61-E7C9-4BDA-B56E-27DCFE99F346}" type="presParOf" srcId="{52DEEE83-A3C5-4C93-A8FD-77F34F64A4A2}" destId="{C870A5EE-6F86-48DD-9D8D-67B1D0ECDDC8}" srcOrd="0" destOrd="0" presId="urn:microsoft.com/office/officeart/2005/8/layout/orgChart1"/>
    <dgm:cxn modelId="{09A5B504-1915-4001-8A7A-C4220C7790A8}" type="presParOf" srcId="{C870A5EE-6F86-48DD-9D8D-67B1D0ECDDC8}" destId="{E491EDE5-1E78-4CAD-9C50-69F1F91A0E94}" srcOrd="0" destOrd="0" presId="urn:microsoft.com/office/officeart/2005/8/layout/orgChart1"/>
    <dgm:cxn modelId="{AD9257D8-A162-4A48-AC63-9C8E2A44E14A}" type="presParOf" srcId="{E491EDE5-1E78-4CAD-9C50-69F1F91A0E94}" destId="{9A619951-031E-4246-9121-EC9119B951C4}" srcOrd="0" destOrd="0" presId="urn:microsoft.com/office/officeart/2005/8/layout/orgChart1"/>
    <dgm:cxn modelId="{A90CB2FA-2756-446B-91B0-40DA88DBF21B}" type="presParOf" srcId="{E491EDE5-1E78-4CAD-9C50-69F1F91A0E94}" destId="{C5FCBCEF-DB64-4CC9-981E-0C4CC2072942}" srcOrd="1" destOrd="0" presId="urn:microsoft.com/office/officeart/2005/8/layout/orgChart1"/>
    <dgm:cxn modelId="{0A4310D1-DE37-410C-A718-D57DD6CA4745}" type="presParOf" srcId="{C870A5EE-6F86-48DD-9D8D-67B1D0ECDDC8}" destId="{309734A2-4D68-437C-ABAA-A2B6D8507504}" srcOrd="1" destOrd="0" presId="urn:microsoft.com/office/officeart/2005/8/layout/orgChart1"/>
    <dgm:cxn modelId="{4A79B068-AD7C-4CDD-90EF-A6EB514C3573}" type="presParOf" srcId="{309734A2-4D68-437C-ABAA-A2B6D8507504}" destId="{1267021E-F816-4344-A673-E0112A815CAF}" srcOrd="0" destOrd="0" presId="urn:microsoft.com/office/officeart/2005/8/layout/orgChart1"/>
    <dgm:cxn modelId="{C52F0486-CF8B-4117-9B10-27A34A4E9E2E}" type="presParOf" srcId="{309734A2-4D68-437C-ABAA-A2B6D8507504}" destId="{52C17FB0-7592-46E2-B925-88F6F2350E46}" srcOrd="1" destOrd="0" presId="urn:microsoft.com/office/officeart/2005/8/layout/orgChart1"/>
    <dgm:cxn modelId="{49BCDE5F-87A4-40CB-B2E6-810CED4028E6}" type="presParOf" srcId="{52C17FB0-7592-46E2-B925-88F6F2350E46}" destId="{06428225-EBBA-40DA-AFD7-B3FF8319533C}" srcOrd="0" destOrd="0" presId="urn:microsoft.com/office/officeart/2005/8/layout/orgChart1"/>
    <dgm:cxn modelId="{D08FE058-55DD-4DC4-805F-DF68D20CEF92}" type="presParOf" srcId="{06428225-EBBA-40DA-AFD7-B3FF8319533C}" destId="{D211E166-43D6-4D0C-9675-E9E4FC7BD643}" srcOrd="0" destOrd="0" presId="urn:microsoft.com/office/officeart/2005/8/layout/orgChart1"/>
    <dgm:cxn modelId="{4AE28841-334C-4ADC-B237-61F0559BBDDA}" type="presParOf" srcId="{06428225-EBBA-40DA-AFD7-B3FF8319533C}" destId="{24353B14-C9D5-44A5-80B3-43AC5A268B5B}" srcOrd="1" destOrd="0" presId="urn:microsoft.com/office/officeart/2005/8/layout/orgChart1"/>
    <dgm:cxn modelId="{5DB2CE7B-45CE-4066-9B75-D91B2494B872}" type="presParOf" srcId="{52C17FB0-7592-46E2-B925-88F6F2350E46}" destId="{4E60F05D-390B-4AD9-856B-533B687DA133}" srcOrd="1" destOrd="0" presId="urn:microsoft.com/office/officeart/2005/8/layout/orgChart1"/>
    <dgm:cxn modelId="{5738FE7F-8803-446B-8920-8F390D3805F9}" type="presParOf" srcId="{52C17FB0-7592-46E2-B925-88F6F2350E46}" destId="{B099345B-2DC2-4996-BCD1-622385F41850}" srcOrd="2" destOrd="0" presId="urn:microsoft.com/office/officeart/2005/8/layout/orgChart1"/>
    <dgm:cxn modelId="{F31B9D5F-7E2E-418A-AF67-6E6D4C037DAD}" type="presParOf" srcId="{309734A2-4D68-437C-ABAA-A2B6D8507504}" destId="{FC0B9B39-BA95-49E0-8D34-B541D7059976}" srcOrd="2" destOrd="0" presId="urn:microsoft.com/office/officeart/2005/8/layout/orgChart1"/>
    <dgm:cxn modelId="{BA2D9FEC-A123-4A38-B4DC-D911410BC871}" type="presParOf" srcId="{309734A2-4D68-437C-ABAA-A2B6D8507504}" destId="{22D3A70A-7BD4-43AF-ACC3-7DB2C2BD3ADE}" srcOrd="3" destOrd="0" presId="urn:microsoft.com/office/officeart/2005/8/layout/orgChart1"/>
    <dgm:cxn modelId="{591233DD-A052-4ADD-8770-59D464AC5279}" type="presParOf" srcId="{22D3A70A-7BD4-43AF-ACC3-7DB2C2BD3ADE}" destId="{4ED654B0-8794-451C-A082-3BE32794EF2E}" srcOrd="0" destOrd="0" presId="urn:microsoft.com/office/officeart/2005/8/layout/orgChart1"/>
    <dgm:cxn modelId="{AE462C75-3399-4AF0-8891-95D2C1AE1D6A}" type="presParOf" srcId="{4ED654B0-8794-451C-A082-3BE32794EF2E}" destId="{69035E63-6E33-453C-98C2-23DAAD425B6A}" srcOrd="0" destOrd="0" presId="urn:microsoft.com/office/officeart/2005/8/layout/orgChart1"/>
    <dgm:cxn modelId="{39F5B8B9-551B-41AE-9E7B-909DE49BEF08}" type="presParOf" srcId="{4ED654B0-8794-451C-A082-3BE32794EF2E}" destId="{A9D6145A-9A66-48BD-92FE-CFD1863D8188}" srcOrd="1" destOrd="0" presId="urn:microsoft.com/office/officeart/2005/8/layout/orgChart1"/>
    <dgm:cxn modelId="{3C00C821-1DFE-41EC-9A10-12D63085AB21}" type="presParOf" srcId="{22D3A70A-7BD4-43AF-ACC3-7DB2C2BD3ADE}" destId="{1E4F2E8E-1C27-437E-BFDD-7CB4E6A40FA8}" srcOrd="1" destOrd="0" presId="urn:microsoft.com/office/officeart/2005/8/layout/orgChart1"/>
    <dgm:cxn modelId="{0ADF8A3A-133C-44C5-B082-B7D4134D5AF4}" type="presParOf" srcId="{22D3A70A-7BD4-43AF-ACC3-7DB2C2BD3ADE}" destId="{FE4D5C9E-2529-4EA5-8246-2B707424207C}" srcOrd="2" destOrd="0" presId="urn:microsoft.com/office/officeart/2005/8/layout/orgChart1"/>
    <dgm:cxn modelId="{E7ED4D5C-3640-4058-88FD-2BAFFF4C6B09}" type="presParOf" srcId="{309734A2-4D68-437C-ABAA-A2B6D8507504}" destId="{D3F8321F-9CAE-4792-A0B5-54948D13729B}" srcOrd="4" destOrd="0" presId="urn:microsoft.com/office/officeart/2005/8/layout/orgChart1"/>
    <dgm:cxn modelId="{C0569EC0-60BB-478C-9B17-8F34CE351497}" type="presParOf" srcId="{309734A2-4D68-437C-ABAA-A2B6D8507504}" destId="{4FBBE50A-2779-4E7B-972B-3F65F69DED4F}" srcOrd="5" destOrd="0" presId="urn:microsoft.com/office/officeart/2005/8/layout/orgChart1"/>
    <dgm:cxn modelId="{2E8848A2-BBBB-4C8E-B01F-17597F652ABA}" type="presParOf" srcId="{4FBBE50A-2779-4E7B-972B-3F65F69DED4F}" destId="{2C1D1016-655B-4F9C-8201-C1A0409767C7}" srcOrd="0" destOrd="0" presId="urn:microsoft.com/office/officeart/2005/8/layout/orgChart1"/>
    <dgm:cxn modelId="{0243363D-7C3F-4521-98EA-C56E4CE96803}" type="presParOf" srcId="{2C1D1016-655B-4F9C-8201-C1A0409767C7}" destId="{CEA38A90-BD43-4749-96E1-548636F40156}" srcOrd="0" destOrd="0" presId="urn:microsoft.com/office/officeart/2005/8/layout/orgChart1"/>
    <dgm:cxn modelId="{2B8AA127-9C20-4715-9FB1-53923C3CD763}" type="presParOf" srcId="{2C1D1016-655B-4F9C-8201-C1A0409767C7}" destId="{919F4054-11EA-4309-8066-D0F2E62E1AF7}" srcOrd="1" destOrd="0" presId="urn:microsoft.com/office/officeart/2005/8/layout/orgChart1"/>
    <dgm:cxn modelId="{28F62980-0E76-4AF7-8706-88CD27E5A24C}" type="presParOf" srcId="{4FBBE50A-2779-4E7B-972B-3F65F69DED4F}" destId="{D5252AEE-A2A7-45DB-990A-513261871666}" srcOrd="1" destOrd="0" presId="urn:microsoft.com/office/officeart/2005/8/layout/orgChart1"/>
    <dgm:cxn modelId="{DEEEF2A1-74A3-418B-AC3C-ACC1E1730D60}" type="presParOf" srcId="{4FBBE50A-2779-4E7B-972B-3F65F69DED4F}" destId="{4AB4F7D0-41AF-430C-89A3-0A68D99F9743}" srcOrd="2" destOrd="0" presId="urn:microsoft.com/office/officeart/2005/8/layout/orgChart1"/>
    <dgm:cxn modelId="{28A14965-1099-40DF-B227-2C7363B2040B}" type="presParOf" srcId="{C870A5EE-6F86-48DD-9D8D-67B1D0ECDDC8}" destId="{691C12DA-3AB3-4D44-8900-726AA4326C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8321F-9CAE-4792-A0B5-54948D13729B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9B39-BA95-49E0-8D34-B541D7059976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7021E-F816-4344-A673-E0112A815CA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19951-031E-4246-9121-EC9119B951C4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Annotation</a:t>
          </a:r>
          <a:endParaRPr lang="en-US" sz="1200" kern="1200" dirty="0"/>
        </a:p>
      </dsp:txBody>
      <dsp:txXfrm>
        <a:off x="2156891" y="953758"/>
        <a:ext cx="1782216" cy="891108"/>
      </dsp:txXfrm>
    </dsp:sp>
    <dsp:sp modelId="{D211E166-43D6-4D0C-9675-E9E4FC7BD643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Marker Annotation</a:t>
          </a:r>
          <a:endParaRPr lang="en-US" sz="1200" kern="1200" dirty="0"/>
        </a:p>
      </dsp:txBody>
      <dsp:txXfrm>
        <a:off x="409" y="2219132"/>
        <a:ext cx="1782216" cy="891108"/>
      </dsp:txXfrm>
    </dsp:sp>
    <dsp:sp modelId="{69035E63-6E33-453C-98C2-23DAAD425B6A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Single-Value Annotation</a:t>
          </a:r>
          <a:endParaRPr lang="en-US" sz="1200" kern="1200" dirty="0"/>
        </a:p>
      </dsp:txBody>
      <dsp:txXfrm>
        <a:off x="2156891" y="2219132"/>
        <a:ext cx="1782216" cy="891108"/>
      </dsp:txXfrm>
    </dsp:sp>
    <dsp:sp modelId="{CEA38A90-BD43-4749-96E1-548636F40156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Multi-Value Annotation</a:t>
          </a:r>
          <a:endParaRPr lang="en-US" sz="120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81423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Annotation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3750015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5562600" cy="27908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81423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Annotation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29224" y="990600"/>
            <a:ext cx="3886200" cy="1219200"/>
          </a:xfrm>
          <a:prstGeom prst="wedgeRoundRectCallout">
            <a:avLst>
              <a:gd name="adj1" fmla="val -118627"/>
              <a:gd name="adj2" fmla="val -4724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annotation that has no method, is called </a:t>
            </a:r>
            <a:r>
              <a:rPr lang="en-US" sz="1200" b="1" dirty="0">
                <a:solidFill>
                  <a:srgbClr val="C00000"/>
                </a:solidFill>
              </a:rPr>
              <a:t>marker annotation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C00000"/>
                </a:solidFill>
              </a:rPr>
              <a:t>@Override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b="1" dirty="0">
                <a:solidFill>
                  <a:srgbClr val="C00000"/>
                </a:solidFill>
              </a:rPr>
              <a:t>@Deprecated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are marker annotations.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6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079848" cy="42886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81423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Annotation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0" y="1085850"/>
            <a:ext cx="4191000" cy="533400"/>
          </a:xfrm>
          <a:prstGeom prst="wedgeRoundRectCallout">
            <a:avLst>
              <a:gd name="adj1" fmla="val -107491"/>
              <a:gd name="adj2" fmla="val -4021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An annotation that has one method, is called </a:t>
            </a:r>
            <a:r>
              <a:rPr lang="en-US" sz="1200" b="1" dirty="0" smtClean="0">
                <a:solidFill>
                  <a:srgbClr val="C00000"/>
                </a:solidFill>
              </a:rPr>
              <a:t>single-value </a:t>
            </a:r>
            <a:r>
              <a:rPr lang="en-US" sz="1200" b="1" dirty="0">
                <a:solidFill>
                  <a:srgbClr val="C00000"/>
                </a:solidFill>
              </a:rPr>
              <a:t>annotation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724400" y="1981200"/>
            <a:ext cx="2971800" cy="381000"/>
          </a:xfrm>
          <a:prstGeom prst="wedgeRoundRectCallout">
            <a:avLst>
              <a:gd name="adj1" fmla="val -120105"/>
              <a:gd name="adj2" fmla="val -416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ode </a:t>
            </a:r>
            <a:r>
              <a:rPr lang="en-US" sz="1200" dirty="0"/>
              <a:t>to apply the </a:t>
            </a:r>
            <a:r>
              <a:rPr lang="en-US" sz="1200" dirty="0" smtClean="0"/>
              <a:t>single-value </a:t>
            </a:r>
            <a:r>
              <a:rPr lang="en-US" sz="1200" dirty="0"/>
              <a:t>annotation.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80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81423" y="38527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Annotation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609600"/>
            <a:ext cx="3874710" cy="419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419600" y="1085850"/>
            <a:ext cx="4572000" cy="533400"/>
          </a:xfrm>
          <a:prstGeom prst="wedgeRoundRectCallout">
            <a:avLst>
              <a:gd name="adj1" fmla="val -103324"/>
              <a:gd name="adj2" fmla="val -40214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An annotation that has more than one method, is called </a:t>
            </a:r>
            <a:r>
              <a:rPr lang="en-US" sz="1200" b="1" dirty="0">
                <a:solidFill>
                  <a:srgbClr val="C00000"/>
                </a:solidFill>
              </a:rPr>
              <a:t>Multi-Value annotation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24400" y="1981200"/>
            <a:ext cx="2971800" cy="381000"/>
          </a:xfrm>
          <a:prstGeom prst="wedgeRoundRectCallout">
            <a:avLst>
              <a:gd name="adj1" fmla="val -87092"/>
              <a:gd name="adj2" fmla="val -1666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ode </a:t>
            </a:r>
            <a:r>
              <a:rPr lang="en-US" sz="1200" dirty="0"/>
              <a:t>to apply the </a:t>
            </a:r>
            <a:r>
              <a:rPr lang="en-US" sz="1200" dirty="0" smtClean="0"/>
              <a:t>multi-value </a:t>
            </a:r>
            <a:r>
              <a:rPr lang="en-US" sz="1200" dirty="0"/>
              <a:t>annotation.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80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80091</TotalTime>
  <Words>85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8237</cp:revision>
  <dcterms:created xsi:type="dcterms:W3CDTF">2006-08-16T00:00:00Z</dcterms:created>
  <dcterms:modified xsi:type="dcterms:W3CDTF">2017-01-19T13:50:45Z</dcterms:modified>
</cp:coreProperties>
</file>