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38527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Generics in Java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9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79939</TotalTime>
  <Words>4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8195</cp:revision>
  <dcterms:created xsi:type="dcterms:W3CDTF">2006-08-16T00:00:00Z</dcterms:created>
  <dcterms:modified xsi:type="dcterms:W3CDTF">2017-02-03T08:24:43Z</dcterms:modified>
</cp:coreProperties>
</file>