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javap tool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09600"/>
            <a:ext cx="6458840" cy="422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477000" y="1143000"/>
            <a:ext cx="2514600" cy="1676400"/>
          </a:xfrm>
          <a:prstGeom prst="wedgeRoundRectCallout">
            <a:avLst>
              <a:gd name="adj1" fmla="val -164183"/>
              <a:gd name="adj2" fmla="val -7321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/>
              <a:t>javap command</a:t>
            </a:r>
            <a:r>
              <a:rPr lang="en-US" sz="1200" dirty="0"/>
              <a:t> disassembles a class file. The javap command displays information about the </a:t>
            </a:r>
            <a:r>
              <a:rPr lang="en-US" sz="1200" dirty="0" smtClean="0"/>
              <a:t>fields, constructors </a:t>
            </a:r>
            <a:r>
              <a:rPr lang="en-US" sz="1200" dirty="0"/>
              <a:t>and methods present in a class file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javap </a:t>
            </a:r>
            <a:r>
              <a:rPr lang="en-US" sz="1200" b="1" dirty="0">
                <a:solidFill>
                  <a:srgbClr val="C00000"/>
                </a:solidFill>
              </a:rPr>
              <a:t>fully_class_name</a:t>
            </a:r>
            <a:r>
              <a:rPr lang="en-US" sz="1200" dirty="0">
                <a:solidFill>
                  <a:srgbClr val="C00000"/>
                </a:solidFill>
              </a:rPr>
              <a:t>  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80088</TotalTime>
  <Words>4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8301</cp:revision>
  <dcterms:created xsi:type="dcterms:W3CDTF">2006-08-16T00:00:00Z</dcterms:created>
  <dcterms:modified xsi:type="dcterms:W3CDTF">2017-06-26T11:19:08Z</dcterms:modified>
</cp:coreProperties>
</file>