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26" r:id="rId2"/>
    <p:sldId id="428" r:id="rId3"/>
    <p:sldId id="429" r:id="rId4"/>
    <p:sldId id="430" r:id="rId5"/>
    <p:sldId id="432" r:id="rId6"/>
    <p:sldId id="433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ECC2E-F859-4332-B795-479AA2F9E4F1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E3D19D-0A99-4469-A374-A9D39C7BB4E1}">
      <dgm:prSet phldrT="[Text]"/>
      <dgm:spPr/>
      <dgm:t>
        <a:bodyPr/>
        <a:lstStyle/>
        <a:p>
          <a:r>
            <a:rPr lang="en-US" dirty="0" smtClean="0"/>
            <a:t>New</a:t>
          </a:r>
          <a:endParaRPr lang="en-US" dirty="0"/>
        </a:p>
      </dgm:t>
    </dgm:pt>
    <dgm:pt modelId="{7BE5D2AE-11B5-4D46-A401-BD9CBDC518AE}" type="parTrans" cxnId="{2E50C003-E913-4D49-9BB2-06CD94AC4697}">
      <dgm:prSet/>
      <dgm:spPr/>
      <dgm:t>
        <a:bodyPr/>
        <a:lstStyle/>
        <a:p>
          <a:endParaRPr lang="en-US"/>
        </a:p>
      </dgm:t>
    </dgm:pt>
    <dgm:pt modelId="{EC3A29DF-63F5-4A33-BD1F-D46EF8FE462B}" type="sibTrans" cxnId="{2E50C003-E913-4D49-9BB2-06CD94AC4697}">
      <dgm:prSet/>
      <dgm:spPr/>
      <dgm:t>
        <a:bodyPr/>
        <a:lstStyle/>
        <a:p>
          <a:endParaRPr lang="en-US"/>
        </a:p>
      </dgm:t>
    </dgm:pt>
    <dgm:pt modelId="{B130C587-21D8-48AA-835C-5ABA8BDF8B04}">
      <dgm:prSet phldrT="[Text]"/>
      <dgm:spPr/>
      <dgm:t>
        <a:bodyPr/>
        <a:lstStyle/>
        <a:p>
          <a:r>
            <a:rPr lang="en-US" b="1" i="0" u="none" dirty="0" smtClean="0">
              <a:solidFill>
                <a:srgbClr val="C00000"/>
              </a:solidFill>
            </a:rPr>
            <a:t>When instance of thread is created using new operator it is in new state</a:t>
          </a:r>
          <a:r>
            <a:rPr lang="en-US" b="0" i="0" u="none" dirty="0" smtClean="0">
              <a:solidFill>
                <a:srgbClr val="C00000"/>
              </a:solidFill>
            </a:rPr>
            <a:t>,</a:t>
          </a:r>
          <a:r>
            <a:rPr lang="en-US" b="0" i="0" u="none" dirty="0" smtClean="0"/>
            <a:t> but the start() method has not been invoked on the thread yet, thread is not eligible to run yet.</a:t>
          </a:r>
          <a:br>
            <a:rPr lang="en-US" b="0" i="0" u="none" dirty="0" smtClean="0"/>
          </a:br>
          <a:endParaRPr lang="en-US" dirty="0"/>
        </a:p>
      </dgm:t>
    </dgm:pt>
    <dgm:pt modelId="{277094C6-A1F4-49B4-AB6C-835CC3E47734}" type="parTrans" cxnId="{E094C773-27A1-4AD6-85A9-A03247DF13AD}">
      <dgm:prSet/>
      <dgm:spPr/>
      <dgm:t>
        <a:bodyPr/>
        <a:lstStyle/>
        <a:p>
          <a:endParaRPr lang="en-US"/>
        </a:p>
      </dgm:t>
    </dgm:pt>
    <dgm:pt modelId="{0179BA30-FD59-41CB-8B89-3676E40D842F}" type="sibTrans" cxnId="{E094C773-27A1-4AD6-85A9-A03247DF13AD}">
      <dgm:prSet/>
      <dgm:spPr/>
      <dgm:t>
        <a:bodyPr/>
        <a:lstStyle/>
        <a:p>
          <a:endParaRPr lang="en-US"/>
        </a:p>
      </dgm:t>
    </dgm:pt>
    <dgm:pt modelId="{29614648-94A9-44D1-9BE3-C03D7255A2C7}">
      <dgm:prSet phldrT="[Text]"/>
      <dgm:spPr/>
      <dgm:t>
        <a:bodyPr/>
        <a:lstStyle/>
        <a:p>
          <a:r>
            <a:rPr lang="en-US" b="0" i="0" dirty="0" smtClean="0"/>
            <a:t>Thread object is considered alive but thread is not alive yet.</a:t>
          </a:r>
          <a:endParaRPr lang="en-US" dirty="0"/>
        </a:p>
      </dgm:t>
    </dgm:pt>
    <dgm:pt modelId="{F15AC7E6-1AAE-4DE5-8E42-337A7E9D4622}" type="parTrans" cxnId="{7D5EE2D9-38D0-4129-8265-53F925CA2832}">
      <dgm:prSet/>
      <dgm:spPr/>
      <dgm:t>
        <a:bodyPr/>
        <a:lstStyle/>
        <a:p>
          <a:endParaRPr lang="en-US"/>
        </a:p>
      </dgm:t>
    </dgm:pt>
    <dgm:pt modelId="{8209B771-5B89-4063-879B-41FAFDCD2817}" type="sibTrans" cxnId="{7D5EE2D9-38D0-4129-8265-53F925CA2832}">
      <dgm:prSet/>
      <dgm:spPr/>
      <dgm:t>
        <a:bodyPr/>
        <a:lstStyle/>
        <a:p>
          <a:endParaRPr lang="en-US"/>
        </a:p>
      </dgm:t>
    </dgm:pt>
    <dgm:pt modelId="{DE82DBCF-2EA3-4BA9-9AF8-1CD7882AC1D9}">
      <dgm:prSet phldrT="[Text]"/>
      <dgm:spPr/>
      <dgm:t>
        <a:bodyPr/>
        <a:lstStyle/>
        <a:p>
          <a:r>
            <a:rPr lang="en-US" b="1" i="0" dirty="0" smtClean="0"/>
            <a:t>Runnable </a:t>
          </a:r>
          <a:endParaRPr lang="en-US" dirty="0"/>
        </a:p>
      </dgm:t>
    </dgm:pt>
    <dgm:pt modelId="{211AED5C-AC77-400B-9707-0CFA4778E5FF}" type="parTrans" cxnId="{0DBA1838-E833-44D1-AA0C-4A9C1DABD0BA}">
      <dgm:prSet/>
      <dgm:spPr/>
      <dgm:t>
        <a:bodyPr/>
        <a:lstStyle/>
        <a:p>
          <a:endParaRPr lang="en-US"/>
        </a:p>
      </dgm:t>
    </dgm:pt>
    <dgm:pt modelId="{86F66719-99B7-46DA-A5ED-17010F416FF0}" type="sibTrans" cxnId="{0DBA1838-E833-44D1-AA0C-4A9C1DABD0BA}">
      <dgm:prSet/>
      <dgm:spPr/>
      <dgm:t>
        <a:bodyPr/>
        <a:lstStyle/>
        <a:p>
          <a:endParaRPr lang="en-US"/>
        </a:p>
      </dgm:t>
    </dgm:pt>
    <dgm:pt modelId="{D6C71953-F02F-4F7A-BFA1-60B911806990}">
      <dgm:prSet phldrT="[Text]"/>
      <dgm:spPr/>
      <dgm:t>
        <a:bodyPr/>
        <a:lstStyle/>
        <a:p>
          <a:r>
            <a:rPr lang="en-US" b="1" i="0" u="none" dirty="0" smtClean="0">
              <a:solidFill>
                <a:srgbClr val="C00000"/>
              </a:solidFill>
            </a:rPr>
            <a:t>When start() method is called on thread it enters runnable state</a:t>
          </a:r>
          <a:r>
            <a:rPr lang="en-US" b="0" i="0" u="none" dirty="0" smtClean="0">
              <a:solidFill>
                <a:srgbClr val="C00000"/>
              </a:solidFill>
            </a:rPr>
            <a:t>. </a:t>
          </a:r>
          <a:endParaRPr lang="en-US" dirty="0">
            <a:solidFill>
              <a:srgbClr val="C00000"/>
            </a:solidFill>
          </a:endParaRPr>
        </a:p>
      </dgm:t>
    </dgm:pt>
    <dgm:pt modelId="{BFE72673-4F62-4FB5-B84F-0BB1E2995F32}" type="parTrans" cxnId="{B9404FBE-CC94-4FAD-9912-FDAC9B90A4C0}">
      <dgm:prSet/>
      <dgm:spPr/>
      <dgm:t>
        <a:bodyPr/>
        <a:lstStyle/>
        <a:p>
          <a:endParaRPr lang="en-US"/>
        </a:p>
      </dgm:t>
    </dgm:pt>
    <dgm:pt modelId="{9275A807-8660-445E-82BF-F487F725F727}" type="sibTrans" cxnId="{B9404FBE-CC94-4FAD-9912-FDAC9B90A4C0}">
      <dgm:prSet/>
      <dgm:spPr/>
      <dgm:t>
        <a:bodyPr/>
        <a:lstStyle/>
        <a:p>
          <a:endParaRPr lang="en-US"/>
        </a:p>
      </dgm:t>
    </dgm:pt>
    <dgm:pt modelId="{8942F877-E129-4395-87B8-5874B213D986}">
      <dgm:prSet phldrT="[Text]"/>
      <dgm:spPr/>
      <dgm:t>
        <a:bodyPr/>
        <a:lstStyle/>
        <a:p>
          <a:r>
            <a:rPr lang="en-US" b="0" i="0" dirty="0" smtClean="0"/>
            <a:t>As soon as Thread enters runnable state it is eligible to run, but not running. (Thread scheduler has not scheduled the Thread execution yet, Thread has not entered in run() method </a:t>
          </a:r>
          <a:r>
            <a:rPr lang="en-US" b="0" i="0" smtClean="0"/>
            <a:t>yet)</a:t>
          </a:r>
          <a:endParaRPr lang="en-US" dirty="0"/>
        </a:p>
      </dgm:t>
    </dgm:pt>
    <dgm:pt modelId="{D0D123BC-F1C1-478E-93B7-BF0C364C812D}" type="parTrans" cxnId="{24B83469-6A19-473B-A834-94D24D26F260}">
      <dgm:prSet/>
      <dgm:spPr/>
      <dgm:t>
        <a:bodyPr/>
        <a:lstStyle/>
        <a:p>
          <a:endParaRPr lang="en-US"/>
        </a:p>
      </dgm:t>
    </dgm:pt>
    <dgm:pt modelId="{C67E8B60-0BFF-4F39-935B-6C1239265DA8}" type="sibTrans" cxnId="{24B83469-6A19-473B-A834-94D24D26F260}">
      <dgm:prSet/>
      <dgm:spPr/>
      <dgm:t>
        <a:bodyPr/>
        <a:lstStyle/>
        <a:p>
          <a:endParaRPr lang="en-US"/>
        </a:p>
      </dgm:t>
    </dgm:pt>
    <dgm:pt modelId="{3B78DCED-5904-4399-90BC-D6475E5441B8}">
      <dgm:prSet phldrT="[Text]"/>
      <dgm:spPr/>
      <dgm:t>
        <a:bodyPr/>
        <a:lstStyle/>
        <a:p>
          <a:pPr rtl="0"/>
          <a:r>
            <a:rPr lang="en-US" b="0" i="0" u="none" dirty="0" smtClean="0"/>
            <a:t>A thread first enters the runnable state when the start() method is invoked, but a thread can also return to the runnable state after either running or coming back from a blocked, waiting, or sleeping state</a:t>
          </a:r>
          <a:r>
            <a:rPr lang="en-US" b="0" i="0" u="none" smtClean="0"/>
            <a:t>. </a:t>
          </a:r>
          <a:endParaRPr lang="en-US" dirty="0"/>
        </a:p>
      </dgm:t>
    </dgm:pt>
    <dgm:pt modelId="{C48AC3FE-DD0E-4EEB-B79E-3A4B684FECF4}" type="parTrans" cxnId="{F913AA42-BB0F-4875-84AD-019F95E466BA}">
      <dgm:prSet/>
      <dgm:spPr/>
      <dgm:t>
        <a:bodyPr/>
        <a:lstStyle/>
        <a:p>
          <a:endParaRPr lang="en-US"/>
        </a:p>
      </dgm:t>
    </dgm:pt>
    <dgm:pt modelId="{F93E04EC-0023-46FC-91BF-A7D54528DE5A}" type="sibTrans" cxnId="{F913AA42-BB0F-4875-84AD-019F95E466BA}">
      <dgm:prSet/>
      <dgm:spPr/>
      <dgm:t>
        <a:bodyPr/>
        <a:lstStyle/>
        <a:p>
          <a:endParaRPr lang="en-US"/>
        </a:p>
      </dgm:t>
    </dgm:pt>
    <dgm:pt modelId="{4D695352-08E2-48F7-9EBC-6AB0E40248FD}">
      <dgm:prSet phldrT="[Text]"/>
      <dgm:spPr/>
      <dgm:t>
        <a:bodyPr/>
        <a:lstStyle/>
        <a:p>
          <a:pPr rtl="0"/>
          <a:r>
            <a:rPr lang="en-US" b="0" i="0" dirty="0" smtClean="0"/>
            <a:t>Thread is considered alive in runnable state.</a:t>
          </a:r>
          <a:endParaRPr lang="en-US" dirty="0"/>
        </a:p>
      </dgm:t>
    </dgm:pt>
    <dgm:pt modelId="{381927CB-64A8-4687-AD51-5DEE37B72C24}" type="parTrans" cxnId="{AB03D62D-A322-48D1-86AB-A0D221D83DA9}">
      <dgm:prSet/>
      <dgm:spPr/>
      <dgm:t>
        <a:bodyPr/>
        <a:lstStyle/>
        <a:p>
          <a:endParaRPr lang="en-US"/>
        </a:p>
      </dgm:t>
    </dgm:pt>
    <dgm:pt modelId="{C7CD6C42-6F32-4BFB-B2A5-DE46ED120BC0}" type="sibTrans" cxnId="{AB03D62D-A322-48D1-86AB-A0D221D83DA9}">
      <dgm:prSet/>
      <dgm:spPr/>
      <dgm:t>
        <a:bodyPr/>
        <a:lstStyle/>
        <a:p>
          <a:endParaRPr lang="en-US"/>
        </a:p>
      </dgm:t>
    </dgm:pt>
    <dgm:pt modelId="{069B7422-9F09-4A20-A037-CB9315531755}">
      <dgm:prSet phldrT="[Text]"/>
      <dgm:spPr/>
      <dgm:t>
        <a:bodyPr/>
        <a:lstStyle/>
        <a:p>
          <a:pPr rtl="0"/>
          <a:r>
            <a:rPr lang="en-US" b="0" i="0" dirty="0" smtClean="0"/>
            <a:t>Thread is in Runnable pool.</a:t>
          </a:r>
          <a:endParaRPr lang="en-US" dirty="0"/>
        </a:p>
      </dgm:t>
    </dgm:pt>
    <dgm:pt modelId="{ACF5F025-F2F6-4C68-98C0-9062A25D6C4B}" type="parTrans" cxnId="{F7EFE370-C6AA-46F8-8497-5356CF63EFCE}">
      <dgm:prSet/>
      <dgm:spPr/>
      <dgm:t>
        <a:bodyPr/>
        <a:lstStyle/>
        <a:p>
          <a:endParaRPr lang="en-US"/>
        </a:p>
      </dgm:t>
    </dgm:pt>
    <dgm:pt modelId="{E8F5DCD6-6A05-410F-9883-2C8B3050F141}" type="sibTrans" cxnId="{F7EFE370-C6AA-46F8-8497-5356CF63EFCE}">
      <dgm:prSet/>
      <dgm:spPr/>
      <dgm:t>
        <a:bodyPr/>
        <a:lstStyle/>
        <a:p>
          <a:endParaRPr lang="en-US"/>
        </a:p>
      </dgm:t>
    </dgm:pt>
    <dgm:pt modelId="{2B4B427B-7771-4F6E-A760-6A7D462DBEA4}" type="pres">
      <dgm:prSet presAssocID="{058ECC2E-F859-4332-B795-479AA2F9E4F1}" presName="linearFlow" presStyleCnt="0">
        <dgm:presLayoutVars>
          <dgm:dir/>
          <dgm:animLvl val="lvl"/>
          <dgm:resizeHandles val="exact"/>
        </dgm:presLayoutVars>
      </dgm:prSet>
      <dgm:spPr/>
    </dgm:pt>
    <dgm:pt modelId="{C8FC0D8E-27E0-4D8D-831F-4ACE1EB8C738}" type="pres">
      <dgm:prSet presAssocID="{F8E3D19D-0A99-4469-A374-A9D39C7BB4E1}" presName="composite" presStyleCnt="0"/>
      <dgm:spPr/>
    </dgm:pt>
    <dgm:pt modelId="{F84D86FC-A0D3-4359-9BF4-60D97671F348}" type="pres">
      <dgm:prSet presAssocID="{F8E3D19D-0A99-4469-A374-A9D39C7BB4E1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C1EC0A6E-5234-4292-B78F-D5A4BA69F8D8}" type="pres">
      <dgm:prSet presAssocID="{F8E3D19D-0A99-4469-A374-A9D39C7BB4E1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EABC1-75DD-4E96-82BB-2760595C923B}" type="pres">
      <dgm:prSet presAssocID="{EC3A29DF-63F5-4A33-BD1F-D46EF8FE462B}" presName="sp" presStyleCnt="0"/>
      <dgm:spPr/>
    </dgm:pt>
    <dgm:pt modelId="{D777E5AD-FF66-4E9C-AC6A-1208126C423F}" type="pres">
      <dgm:prSet presAssocID="{DE82DBCF-2EA3-4BA9-9AF8-1CD7882AC1D9}" presName="composite" presStyleCnt="0"/>
      <dgm:spPr/>
    </dgm:pt>
    <dgm:pt modelId="{0F0D6401-DB6C-47CC-A678-FFCF58709343}" type="pres">
      <dgm:prSet presAssocID="{DE82DBCF-2EA3-4BA9-9AF8-1CD7882AC1D9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9D0D5-5B3A-4DC9-8433-8DA686DC2EE1}" type="pres">
      <dgm:prSet presAssocID="{DE82DBCF-2EA3-4BA9-9AF8-1CD7882AC1D9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50C003-E913-4D49-9BB2-06CD94AC4697}" srcId="{058ECC2E-F859-4332-B795-479AA2F9E4F1}" destId="{F8E3D19D-0A99-4469-A374-A9D39C7BB4E1}" srcOrd="0" destOrd="0" parTransId="{7BE5D2AE-11B5-4D46-A401-BD9CBDC518AE}" sibTransId="{EC3A29DF-63F5-4A33-BD1F-D46EF8FE462B}"/>
    <dgm:cxn modelId="{7D5EE2D9-38D0-4129-8265-53F925CA2832}" srcId="{F8E3D19D-0A99-4469-A374-A9D39C7BB4E1}" destId="{29614648-94A9-44D1-9BE3-C03D7255A2C7}" srcOrd="1" destOrd="0" parTransId="{F15AC7E6-1AAE-4DE5-8E42-337A7E9D4622}" sibTransId="{8209B771-5B89-4063-879B-41FAFDCD2817}"/>
    <dgm:cxn modelId="{AB03D62D-A322-48D1-86AB-A0D221D83DA9}" srcId="{DE82DBCF-2EA3-4BA9-9AF8-1CD7882AC1D9}" destId="{4D695352-08E2-48F7-9EBC-6AB0E40248FD}" srcOrd="3" destOrd="0" parTransId="{381927CB-64A8-4687-AD51-5DEE37B72C24}" sibTransId="{C7CD6C42-6F32-4BFB-B2A5-DE46ED120BC0}"/>
    <dgm:cxn modelId="{60D04902-84E0-48D3-A0A3-3D17C73FD952}" type="presOf" srcId="{F8E3D19D-0A99-4469-A374-A9D39C7BB4E1}" destId="{F84D86FC-A0D3-4359-9BF4-60D97671F348}" srcOrd="0" destOrd="0" presId="urn:microsoft.com/office/officeart/2005/8/layout/chevron2"/>
    <dgm:cxn modelId="{24B83469-6A19-473B-A834-94D24D26F260}" srcId="{DE82DBCF-2EA3-4BA9-9AF8-1CD7882AC1D9}" destId="{8942F877-E129-4395-87B8-5874B213D986}" srcOrd="1" destOrd="0" parTransId="{D0D123BC-F1C1-478E-93B7-BF0C364C812D}" sibTransId="{C67E8B60-0BFF-4F39-935B-6C1239265DA8}"/>
    <dgm:cxn modelId="{459B859E-0088-41D9-9591-4EE60E41C29F}" type="presOf" srcId="{D6C71953-F02F-4F7A-BFA1-60B911806990}" destId="{81F9D0D5-5B3A-4DC9-8433-8DA686DC2EE1}" srcOrd="0" destOrd="0" presId="urn:microsoft.com/office/officeart/2005/8/layout/chevron2"/>
    <dgm:cxn modelId="{3CAA3CCE-2A98-4082-8501-0A42065EF7F6}" type="presOf" srcId="{B130C587-21D8-48AA-835C-5ABA8BDF8B04}" destId="{C1EC0A6E-5234-4292-B78F-D5A4BA69F8D8}" srcOrd="0" destOrd="0" presId="urn:microsoft.com/office/officeart/2005/8/layout/chevron2"/>
    <dgm:cxn modelId="{B9404FBE-CC94-4FAD-9912-FDAC9B90A4C0}" srcId="{DE82DBCF-2EA3-4BA9-9AF8-1CD7882AC1D9}" destId="{D6C71953-F02F-4F7A-BFA1-60B911806990}" srcOrd="0" destOrd="0" parTransId="{BFE72673-4F62-4FB5-B84F-0BB1E2995F32}" sibTransId="{9275A807-8660-445E-82BF-F487F725F727}"/>
    <dgm:cxn modelId="{F7EFE370-C6AA-46F8-8497-5356CF63EFCE}" srcId="{DE82DBCF-2EA3-4BA9-9AF8-1CD7882AC1D9}" destId="{069B7422-9F09-4A20-A037-CB9315531755}" srcOrd="4" destOrd="0" parTransId="{ACF5F025-F2F6-4C68-98C0-9062A25D6C4B}" sibTransId="{E8F5DCD6-6A05-410F-9883-2C8B3050F141}"/>
    <dgm:cxn modelId="{0DBA1838-E833-44D1-AA0C-4A9C1DABD0BA}" srcId="{058ECC2E-F859-4332-B795-479AA2F9E4F1}" destId="{DE82DBCF-2EA3-4BA9-9AF8-1CD7882AC1D9}" srcOrd="1" destOrd="0" parTransId="{211AED5C-AC77-400B-9707-0CFA4778E5FF}" sibTransId="{86F66719-99B7-46DA-A5ED-17010F416FF0}"/>
    <dgm:cxn modelId="{415BDC95-C7D6-4AD7-B058-CA2067BCC5C2}" type="presOf" srcId="{4D695352-08E2-48F7-9EBC-6AB0E40248FD}" destId="{81F9D0D5-5B3A-4DC9-8433-8DA686DC2EE1}" srcOrd="0" destOrd="3" presId="urn:microsoft.com/office/officeart/2005/8/layout/chevron2"/>
    <dgm:cxn modelId="{F913AA42-BB0F-4875-84AD-019F95E466BA}" srcId="{DE82DBCF-2EA3-4BA9-9AF8-1CD7882AC1D9}" destId="{3B78DCED-5904-4399-90BC-D6475E5441B8}" srcOrd="2" destOrd="0" parTransId="{C48AC3FE-DD0E-4EEB-B79E-3A4B684FECF4}" sibTransId="{F93E04EC-0023-46FC-91BF-A7D54528DE5A}"/>
    <dgm:cxn modelId="{E094C773-27A1-4AD6-85A9-A03247DF13AD}" srcId="{F8E3D19D-0A99-4469-A374-A9D39C7BB4E1}" destId="{B130C587-21D8-48AA-835C-5ABA8BDF8B04}" srcOrd="0" destOrd="0" parTransId="{277094C6-A1F4-49B4-AB6C-835CC3E47734}" sibTransId="{0179BA30-FD59-41CB-8B89-3676E40D842F}"/>
    <dgm:cxn modelId="{DD8A92AD-0116-442C-8398-50D7DBC9F575}" type="presOf" srcId="{DE82DBCF-2EA3-4BA9-9AF8-1CD7882AC1D9}" destId="{0F0D6401-DB6C-47CC-A678-FFCF58709343}" srcOrd="0" destOrd="0" presId="urn:microsoft.com/office/officeart/2005/8/layout/chevron2"/>
    <dgm:cxn modelId="{F4C5790C-8CD9-4623-A5B8-949F57FC96CD}" type="presOf" srcId="{3B78DCED-5904-4399-90BC-D6475E5441B8}" destId="{81F9D0D5-5B3A-4DC9-8433-8DA686DC2EE1}" srcOrd="0" destOrd="2" presId="urn:microsoft.com/office/officeart/2005/8/layout/chevron2"/>
    <dgm:cxn modelId="{E97A0F59-B29E-45E1-9B1C-B95271BDA965}" type="presOf" srcId="{058ECC2E-F859-4332-B795-479AA2F9E4F1}" destId="{2B4B427B-7771-4F6E-A760-6A7D462DBEA4}" srcOrd="0" destOrd="0" presId="urn:microsoft.com/office/officeart/2005/8/layout/chevron2"/>
    <dgm:cxn modelId="{C2E9296E-E1E3-4D05-8A86-2861DBB1838F}" type="presOf" srcId="{8942F877-E129-4395-87B8-5874B213D986}" destId="{81F9D0D5-5B3A-4DC9-8433-8DA686DC2EE1}" srcOrd="0" destOrd="1" presId="urn:microsoft.com/office/officeart/2005/8/layout/chevron2"/>
    <dgm:cxn modelId="{82C4D0C7-E2D5-47C9-BBB1-2CF01B0C69B7}" type="presOf" srcId="{069B7422-9F09-4A20-A037-CB9315531755}" destId="{81F9D0D5-5B3A-4DC9-8433-8DA686DC2EE1}" srcOrd="0" destOrd="4" presId="urn:microsoft.com/office/officeart/2005/8/layout/chevron2"/>
    <dgm:cxn modelId="{B9259E2D-89D1-46B4-82C4-BBE5BF08CB0A}" type="presOf" srcId="{29614648-94A9-44D1-9BE3-C03D7255A2C7}" destId="{C1EC0A6E-5234-4292-B78F-D5A4BA69F8D8}" srcOrd="0" destOrd="1" presId="urn:microsoft.com/office/officeart/2005/8/layout/chevron2"/>
    <dgm:cxn modelId="{28880EB6-48AD-4923-A7B6-39084CDD91EF}" type="presParOf" srcId="{2B4B427B-7771-4F6E-A760-6A7D462DBEA4}" destId="{C8FC0D8E-27E0-4D8D-831F-4ACE1EB8C738}" srcOrd="0" destOrd="0" presId="urn:microsoft.com/office/officeart/2005/8/layout/chevron2"/>
    <dgm:cxn modelId="{08401180-0308-4F0C-95F3-309BF24A67D5}" type="presParOf" srcId="{C8FC0D8E-27E0-4D8D-831F-4ACE1EB8C738}" destId="{F84D86FC-A0D3-4359-9BF4-60D97671F348}" srcOrd="0" destOrd="0" presId="urn:microsoft.com/office/officeart/2005/8/layout/chevron2"/>
    <dgm:cxn modelId="{4405932D-FFE8-4EE6-8FBE-CD7A4B4FA2D5}" type="presParOf" srcId="{C8FC0D8E-27E0-4D8D-831F-4ACE1EB8C738}" destId="{C1EC0A6E-5234-4292-B78F-D5A4BA69F8D8}" srcOrd="1" destOrd="0" presId="urn:microsoft.com/office/officeart/2005/8/layout/chevron2"/>
    <dgm:cxn modelId="{5F3CF34D-E6C8-4D56-8D7C-18F3F9A70D74}" type="presParOf" srcId="{2B4B427B-7771-4F6E-A760-6A7D462DBEA4}" destId="{025EABC1-75DD-4E96-82BB-2760595C923B}" srcOrd="1" destOrd="0" presId="urn:microsoft.com/office/officeart/2005/8/layout/chevron2"/>
    <dgm:cxn modelId="{0FEAC6FF-ACDD-4684-9360-AEB9A556CC28}" type="presParOf" srcId="{2B4B427B-7771-4F6E-A760-6A7D462DBEA4}" destId="{D777E5AD-FF66-4E9C-AC6A-1208126C423F}" srcOrd="2" destOrd="0" presId="urn:microsoft.com/office/officeart/2005/8/layout/chevron2"/>
    <dgm:cxn modelId="{7DC882B1-898D-42BB-9C94-8E7CE137D6F7}" type="presParOf" srcId="{D777E5AD-FF66-4E9C-AC6A-1208126C423F}" destId="{0F0D6401-DB6C-47CC-A678-FFCF58709343}" srcOrd="0" destOrd="0" presId="urn:microsoft.com/office/officeart/2005/8/layout/chevron2"/>
    <dgm:cxn modelId="{7F62FBB9-1290-4849-9C53-38A459C95DCC}" type="presParOf" srcId="{D777E5AD-FF66-4E9C-AC6A-1208126C423F}" destId="{81F9D0D5-5B3A-4DC9-8433-8DA686DC2E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8ECC2E-F859-4332-B795-479AA2F9E4F1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E3D19D-0A99-4469-A374-A9D39C7BB4E1}">
      <dgm:prSet phldrT="[Text]"/>
      <dgm:spPr/>
      <dgm:t>
        <a:bodyPr/>
        <a:lstStyle/>
        <a:p>
          <a:r>
            <a:rPr lang="en-US" b="1" i="0" dirty="0" smtClean="0"/>
            <a:t>Running</a:t>
          </a:r>
          <a:endParaRPr lang="en-US" dirty="0"/>
        </a:p>
      </dgm:t>
    </dgm:pt>
    <dgm:pt modelId="{7BE5D2AE-11B5-4D46-A401-BD9CBDC518AE}" type="parTrans" cxnId="{2E50C003-E913-4D49-9BB2-06CD94AC4697}">
      <dgm:prSet/>
      <dgm:spPr/>
      <dgm:t>
        <a:bodyPr/>
        <a:lstStyle/>
        <a:p>
          <a:endParaRPr lang="en-US"/>
        </a:p>
      </dgm:t>
    </dgm:pt>
    <dgm:pt modelId="{EC3A29DF-63F5-4A33-BD1F-D46EF8FE462B}" type="sibTrans" cxnId="{2E50C003-E913-4D49-9BB2-06CD94AC4697}">
      <dgm:prSet/>
      <dgm:spPr/>
      <dgm:t>
        <a:bodyPr/>
        <a:lstStyle/>
        <a:p>
          <a:endParaRPr lang="en-US"/>
        </a:p>
      </dgm:t>
    </dgm:pt>
    <dgm:pt modelId="{B130C587-21D8-48AA-835C-5ABA8BDF8B04}">
      <dgm:prSet phldrT="[Text]"/>
      <dgm:spPr/>
      <dgm:t>
        <a:bodyPr/>
        <a:lstStyle/>
        <a:p>
          <a:r>
            <a:rPr lang="en-US" b="0" i="0" u="none" dirty="0" smtClean="0"/>
            <a:t>Thread scheduler selects thread to go from</a:t>
          </a:r>
          <a:r>
            <a:rPr lang="en-US" b="1" i="0" u="none" dirty="0" smtClean="0"/>
            <a:t> </a:t>
          </a:r>
          <a:r>
            <a:rPr lang="en-US" b="0" i="0" u="none" dirty="0" smtClean="0"/>
            <a:t>runnable to running state. In running state Thread starts executing by entering run() method.</a:t>
          </a:r>
          <a:endParaRPr lang="en-US" dirty="0"/>
        </a:p>
      </dgm:t>
    </dgm:pt>
    <dgm:pt modelId="{277094C6-A1F4-49B4-AB6C-835CC3E47734}" type="parTrans" cxnId="{E094C773-27A1-4AD6-85A9-A03247DF13AD}">
      <dgm:prSet/>
      <dgm:spPr/>
      <dgm:t>
        <a:bodyPr/>
        <a:lstStyle/>
        <a:p>
          <a:endParaRPr lang="en-US"/>
        </a:p>
      </dgm:t>
    </dgm:pt>
    <dgm:pt modelId="{0179BA30-FD59-41CB-8B89-3676E40D842F}" type="sibTrans" cxnId="{E094C773-27A1-4AD6-85A9-A03247DF13AD}">
      <dgm:prSet/>
      <dgm:spPr/>
      <dgm:t>
        <a:bodyPr/>
        <a:lstStyle/>
        <a:p>
          <a:endParaRPr lang="en-US"/>
        </a:p>
      </dgm:t>
    </dgm:pt>
    <dgm:pt modelId="{DE82DBCF-2EA3-4BA9-9AF8-1CD7882AC1D9}">
      <dgm:prSet phldrT="[Text]"/>
      <dgm:spPr/>
      <dgm:t>
        <a:bodyPr/>
        <a:lstStyle/>
        <a:p>
          <a:r>
            <a:rPr lang="en-US" b="1" i="0" dirty="0" smtClean="0"/>
            <a:t>Waiting/</a:t>
          </a:r>
        </a:p>
        <a:p>
          <a:r>
            <a:rPr lang="en-US" b="1" i="0" dirty="0" smtClean="0"/>
            <a:t>blocked/sleeping</a:t>
          </a:r>
          <a:endParaRPr lang="en-US" dirty="0"/>
        </a:p>
      </dgm:t>
    </dgm:pt>
    <dgm:pt modelId="{211AED5C-AC77-400B-9707-0CFA4778E5FF}" type="parTrans" cxnId="{0DBA1838-E833-44D1-AA0C-4A9C1DABD0BA}">
      <dgm:prSet/>
      <dgm:spPr/>
      <dgm:t>
        <a:bodyPr/>
        <a:lstStyle/>
        <a:p>
          <a:endParaRPr lang="en-US"/>
        </a:p>
      </dgm:t>
    </dgm:pt>
    <dgm:pt modelId="{86F66719-99B7-46DA-A5ED-17010F416FF0}" type="sibTrans" cxnId="{0DBA1838-E833-44D1-AA0C-4A9C1DABD0BA}">
      <dgm:prSet/>
      <dgm:spPr/>
      <dgm:t>
        <a:bodyPr/>
        <a:lstStyle/>
        <a:p>
          <a:endParaRPr lang="en-US"/>
        </a:p>
      </dgm:t>
    </dgm:pt>
    <dgm:pt modelId="{D6C71953-F02F-4F7A-BFA1-60B911806990}">
      <dgm:prSet phldrT="[Text]"/>
      <dgm:spPr/>
      <dgm:t>
        <a:bodyPr/>
        <a:lstStyle/>
        <a:p>
          <a:r>
            <a:rPr lang="en-US" b="0" i="0" u="none" dirty="0" smtClean="0"/>
            <a:t>In this state a thread is not eligible to run.</a:t>
          </a:r>
          <a:endParaRPr lang="en-US" dirty="0"/>
        </a:p>
      </dgm:t>
    </dgm:pt>
    <dgm:pt modelId="{BFE72673-4F62-4FB5-B84F-0BB1E2995F32}" type="parTrans" cxnId="{B9404FBE-CC94-4FAD-9912-FDAC9B90A4C0}">
      <dgm:prSet/>
      <dgm:spPr/>
      <dgm:t>
        <a:bodyPr/>
        <a:lstStyle/>
        <a:p>
          <a:endParaRPr lang="en-US"/>
        </a:p>
      </dgm:t>
    </dgm:pt>
    <dgm:pt modelId="{9275A807-8660-445E-82BF-F487F725F727}" type="sibTrans" cxnId="{B9404FBE-CC94-4FAD-9912-FDAC9B90A4C0}">
      <dgm:prSet/>
      <dgm:spPr/>
      <dgm:t>
        <a:bodyPr/>
        <a:lstStyle/>
        <a:p>
          <a:endParaRPr lang="en-US"/>
        </a:p>
      </dgm:t>
    </dgm:pt>
    <dgm:pt modelId="{84F3ECFE-4731-4F62-9FF1-D6BB735EFAE9}">
      <dgm:prSet phldrT="[Text]"/>
      <dgm:spPr/>
      <dgm:t>
        <a:bodyPr/>
        <a:lstStyle/>
        <a:p>
          <a:r>
            <a:rPr lang="en-US" b="0" i="0" u="none" dirty="0" smtClean="0"/>
            <a:t>Thread scheduler selects thread from the runnable pool on basis of priority, if priority of two threads is same, threads are scheduled in unpredictable manner. </a:t>
          </a:r>
          <a:r>
            <a:rPr lang="en-US" b="1" i="0" u="none" dirty="0" smtClean="0">
              <a:solidFill>
                <a:srgbClr val="C00000"/>
              </a:solidFill>
            </a:rPr>
            <a:t>Thread scheduler behavior is completely unpredictable</a:t>
          </a:r>
          <a:r>
            <a:rPr lang="en-US" b="0" i="0" u="none" dirty="0" smtClean="0">
              <a:solidFill>
                <a:srgbClr val="C00000"/>
              </a:solidFill>
            </a:rPr>
            <a:t>.</a:t>
          </a:r>
          <a:endParaRPr lang="en-US" dirty="0">
            <a:solidFill>
              <a:srgbClr val="C00000"/>
            </a:solidFill>
          </a:endParaRPr>
        </a:p>
      </dgm:t>
    </dgm:pt>
    <dgm:pt modelId="{147019BF-0B64-45DA-AC70-AB97F8A263E6}" type="parTrans" cxnId="{04749368-BD26-4F8C-92E6-FD46132EFF01}">
      <dgm:prSet/>
      <dgm:spPr/>
      <dgm:t>
        <a:bodyPr/>
        <a:lstStyle/>
        <a:p>
          <a:endParaRPr lang="en-US"/>
        </a:p>
      </dgm:t>
    </dgm:pt>
    <dgm:pt modelId="{BF8BAC51-E667-4B86-9132-17F3E1D924E1}" type="sibTrans" cxnId="{04749368-BD26-4F8C-92E6-FD46132EFF01}">
      <dgm:prSet/>
      <dgm:spPr/>
      <dgm:t>
        <a:bodyPr/>
        <a:lstStyle/>
        <a:p>
          <a:endParaRPr lang="en-US"/>
        </a:p>
      </dgm:t>
    </dgm:pt>
    <dgm:pt modelId="{B749AB46-BC17-4CE7-82FA-18840D4B0050}">
      <dgm:prSet phldrT="[Text]"/>
      <dgm:spPr/>
      <dgm:t>
        <a:bodyPr/>
        <a:lstStyle/>
        <a:p>
          <a:r>
            <a:rPr lang="en-US" dirty="0" smtClean="0"/>
            <a:t>When threads are in running state, </a:t>
          </a:r>
          <a:r>
            <a:rPr lang="en-US" b="1" dirty="0" smtClean="0">
              <a:solidFill>
                <a:srgbClr val="C00000"/>
              </a:solidFill>
            </a:rPr>
            <a:t>yield() </a:t>
          </a:r>
          <a:r>
            <a:rPr lang="en-US" dirty="0" smtClean="0"/>
            <a:t>method can make thread to go in Runnable state.</a:t>
          </a:r>
          <a:endParaRPr lang="en-US" dirty="0"/>
        </a:p>
      </dgm:t>
    </dgm:pt>
    <dgm:pt modelId="{2EEB3F75-329A-4187-A7A3-CB7B75FA5848}" type="parTrans" cxnId="{9A893075-2E7F-4AA2-98F3-72CCC0CF4630}">
      <dgm:prSet/>
      <dgm:spPr/>
      <dgm:t>
        <a:bodyPr/>
        <a:lstStyle/>
        <a:p>
          <a:endParaRPr lang="en-US"/>
        </a:p>
      </dgm:t>
    </dgm:pt>
    <dgm:pt modelId="{718CA440-EF34-48D4-98A8-EBA61AAD8739}" type="sibTrans" cxnId="{9A893075-2E7F-4AA2-98F3-72CCC0CF4630}">
      <dgm:prSet/>
      <dgm:spPr/>
      <dgm:t>
        <a:bodyPr/>
        <a:lstStyle/>
        <a:p>
          <a:endParaRPr lang="en-US"/>
        </a:p>
      </dgm:t>
    </dgm:pt>
    <dgm:pt modelId="{5B075129-374A-4DB8-8B43-A3E4C2CF651D}">
      <dgm:prSet phldrT="[Text]"/>
      <dgm:spPr/>
      <dgm:t>
        <a:bodyPr/>
        <a:lstStyle/>
        <a:p>
          <a:endParaRPr lang="en-US" dirty="0"/>
        </a:p>
      </dgm:t>
    </dgm:pt>
    <dgm:pt modelId="{E6A78DF5-9B1E-4CFA-898F-E42AA8C7F6C8}" type="parTrans" cxnId="{83CCD31F-8370-44ED-81FB-4C383042B558}">
      <dgm:prSet/>
      <dgm:spPr/>
      <dgm:t>
        <a:bodyPr/>
        <a:lstStyle/>
        <a:p>
          <a:endParaRPr lang="en-US"/>
        </a:p>
      </dgm:t>
    </dgm:pt>
    <dgm:pt modelId="{F4FA36F4-51D5-4D1A-8DFE-3BCA77BE9CE5}" type="sibTrans" cxnId="{83CCD31F-8370-44ED-81FB-4C383042B558}">
      <dgm:prSet/>
      <dgm:spPr/>
      <dgm:t>
        <a:bodyPr/>
        <a:lstStyle/>
        <a:p>
          <a:endParaRPr lang="en-US"/>
        </a:p>
      </dgm:t>
    </dgm:pt>
    <dgm:pt modelId="{09DABD49-7937-4B7F-A879-168DF4E8D58C}">
      <dgm:prSet phldrT="[Text]"/>
      <dgm:spPr/>
      <dgm:t>
        <a:bodyPr/>
        <a:lstStyle/>
        <a:p>
          <a:endParaRPr lang="en-US" dirty="0"/>
        </a:p>
      </dgm:t>
    </dgm:pt>
    <dgm:pt modelId="{8455A03F-6D63-484F-9B02-04DDEB24BB20}" type="parTrans" cxnId="{64470DCD-CF85-44FF-BDF8-3171F2835EDD}">
      <dgm:prSet/>
      <dgm:spPr/>
      <dgm:t>
        <a:bodyPr/>
        <a:lstStyle/>
        <a:p>
          <a:endParaRPr lang="en-US"/>
        </a:p>
      </dgm:t>
    </dgm:pt>
    <dgm:pt modelId="{6FDE9AF4-7063-4B8A-854B-EBA691983776}" type="sibTrans" cxnId="{64470DCD-CF85-44FF-BDF8-3171F2835EDD}">
      <dgm:prSet/>
      <dgm:spPr/>
      <dgm:t>
        <a:bodyPr/>
        <a:lstStyle/>
        <a:p>
          <a:endParaRPr lang="en-US"/>
        </a:p>
      </dgm:t>
    </dgm:pt>
    <dgm:pt modelId="{7FBFC9C4-0DEE-4B29-A9DA-018F2476D1EA}">
      <dgm:prSet phldrT="[Text]"/>
      <dgm:spPr/>
      <dgm:t>
        <a:bodyPr/>
        <a:lstStyle/>
        <a:p>
          <a:r>
            <a:rPr lang="en-US" b="0" i="0" dirty="0" smtClean="0"/>
            <a:t>Thread is still alive, but currently it’s not eligible to run.</a:t>
          </a:r>
          <a:endParaRPr lang="en-US" dirty="0"/>
        </a:p>
      </dgm:t>
    </dgm:pt>
    <dgm:pt modelId="{BF273FD0-9453-4C7C-96E9-4D6DAB2CA049}" type="parTrans" cxnId="{4A1012DE-8B58-4176-BA30-5EF059A1E352}">
      <dgm:prSet/>
      <dgm:spPr/>
      <dgm:t>
        <a:bodyPr/>
        <a:lstStyle/>
        <a:p>
          <a:endParaRPr lang="en-US"/>
        </a:p>
      </dgm:t>
    </dgm:pt>
    <dgm:pt modelId="{B19E3A4E-11CF-464A-B9D1-A0FB2BADE3F9}" type="sibTrans" cxnId="{4A1012DE-8B58-4176-BA30-5EF059A1E352}">
      <dgm:prSet/>
      <dgm:spPr/>
      <dgm:t>
        <a:bodyPr/>
        <a:lstStyle/>
        <a:p>
          <a:endParaRPr lang="en-US"/>
        </a:p>
      </dgm:t>
    </dgm:pt>
    <dgm:pt modelId="{EE745D8F-1433-4D26-8336-B7449B1E3A00}">
      <dgm:prSet phldrT="[Text]"/>
      <dgm:spPr/>
      <dgm:t>
        <a:bodyPr/>
        <a:lstStyle/>
        <a:p>
          <a:endParaRPr lang="en-US" dirty="0"/>
        </a:p>
      </dgm:t>
    </dgm:pt>
    <dgm:pt modelId="{CFAFEA69-C684-4DD9-BF86-64A285630DB4}" type="parTrans" cxnId="{753F81C5-F26A-458C-860A-5639C06DFC8C}">
      <dgm:prSet/>
      <dgm:spPr/>
      <dgm:t>
        <a:bodyPr/>
        <a:lstStyle/>
        <a:p>
          <a:endParaRPr lang="en-US"/>
        </a:p>
      </dgm:t>
    </dgm:pt>
    <dgm:pt modelId="{3AB4C9DA-9150-4F96-880E-9CD20FDDD3A4}" type="sibTrans" cxnId="{753F81C5-F26A-458C-860A-5639C06DFC8C}">
      <dgm:prSet/>
      <dgm:spPr/>
      <dgm:t>
        <a:bodyPr/>
        <a:lstStyle/>
        <a:p>
          <a:endParaRPr lang="en-US"/>
        </a:p>
      </dgm:t>
    </dgm:pt>
    <dgm:pt modelId="{2B4B427B-7771-4F6E-A760-6A7D462DBEA4}" type="pres">
      <dgm:prSet presAssocID="{058ECC2E-F859-4332-B795-479AA2F9E4F1}" presName="linearFlow" presStyleCnt="0">
        <dgm:presLayoutVars>
          <dgm:dir/>
          <dgm:animLvl val="lvl"/>
          <dgm:resizeHandles val="exact"/>
        </dgm:presLayoutVars>
      </dgm:prSet>
      <dgm:spPr/>
    </dgm:pt>
    <dgm:pt modelId="{C8FC0D8E-27E0-4D8D-831F-4ACE1EB8C738}" type="pres">
      <dgm:prSet presAssocID="{F8E3D19D-0A99-4469-A374-A9D39C7BB4E1}" presName="composite" presStyleCnt="0"/>
      <dgm:spPr/>
    </dgm:pt>
    <dgm:pt modelId="{F84D86FC-A0D3-4359-9BF4-60D97671F348}" type="pres">
      <dgm:prSet presAssocID="{F8E3D19D-0A99-4469-A374-A9D39C7BB4E1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C0A6E-5234-4292-B78F-D5A4BA69F8D8}" type="pres">
      <dgm:prSet presAssocID="{F8E3D19D-0A99-4469-A374-A9D39C7BB4E1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EABC1-75DD-4E96-82BB-2760595C923B}" type="pres">
      <dgm:prSet presAssocID="{EC3A29DF-63F5-4A33-BD1F-D46EF8FE462B}" presName="sp" presStyleCnt="0"/>
      <dgm:spPr/>
    </dgm:pt>
    <dgm:pt modelId="{D777E5AD-FF66-4E9C-AC6A-1208126C423F}" type="pres">
      <dgm:prSet presAssocID="{DE82DBCF-2EA3-4BA9-9AF8-1CD7882AC1D9}" presName="composite" presStyleCnt="0"/>
      <dgm:spPr/>
    </dgm:pt>
    <dgm:pt modelId="{0F0D6401-DB6C-47CC-A678-FFCF58709343}" type="pres">
      <dgm:prSet presAssocID="{DE82DBCF-2EA3-4BA9-9AF8-1CD7882AC1D9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9D0D5-5B3A-4DC9-8433-8DA686DC2EE1}" type="pres">
      <dgm:prSet presAssocID="{DE82DBCF-2EA3-4BA9-9AF8-1CD7882AC1D9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50C003-E913-4D49-9BB2-06CD94AC4697}" srcId="{058ECC2E-F859-4332-B795-479AA2F9E4F1}" destId="{F8E3D19D-0A99-4469-A374-A9D39C7BB4E1}" srcOrd="0" destOrd="0" parTransId="{7BE5D2AE-11B5-4D46-A401-BD9CBDC518AE}" sibTransId="{EC3A29DF-63F5-4A33-BD1F-D46EF8FE462B}"/>
    <dgm:cxn modelId="{486A5031-B42B-4A5F-B243-98AB1AA847A0}" type="presOf" srcId="{D6C71953-F02F-4F7A-BFA1-60B911806990}" destId="{81F9D0D5-5B3A-4DC9-8433-8DA686DC2EE1}" srcOrd="0" destOrd="0" presId="urn:microsoft.com/office/officeart/2005/8/layout/chevron2"/>
    <dgm:cxn modelId="{484F72D8-D8EF-4EE5-9A45-3AFF73E8C978}" type="presOf" srcId="{09DABD49-7937-4B7F-A879-168DF4E8D58C}" destId="{C1EC0A6E-5234-4292-B78F-D5A4BA69F8D8}" srcOrd="0" destOrd="3" presId="urn:microsoft.com/office/officeart/2005/8/layout/chevron2"/>
    <dgm:cxn modelId="{F254E2C7-36D4-450B-B378-140512D33870}" type="presOf" srcId="{EE745D8F-1433-4D26-8336-B7449B1E3A00}" destId="{81F9D0D5-5B3A-4DC9-8433-8DA686DC2EE1}" srcOrd="0" destOrd="2" presId="urn:microsoft.com/office/officeart/2005/8/layout/chevron2"/>
    <dgm:cxn modelId="{393F51F5-6BB6-406D-A453-501A50D39EDF}" type="presOf" srcId="{B749AB46-BC17-4CE7-82FA-18840D4B0050}" destId="{C1EC0A6E-5234-4292-B78F-D5A4BA69F8D8}" srcOrd="0" destOrd="4" presId="urn:microsoft.com/office/officeart/2005/8/layout/chevron2"/>
    <dgm:cxn modelId="{3EFE8299-7697-4BD8-BCD3-5CD2CBF04BAB}" type="presOf" srcId="{058ECC2E-F859-4332-B795-479AA2F9E4F1}" destId="{2B4B427B-7771-4F6E-A760-6A7D462DBEA4}" srcOrd="0" destOrd="0" presId="urn:microsoft.com/office/officeart/2005/8/layout/chevron2"/>
    <dgm:cxn modelId="{9A893075-2E7F-4AA2-98F3-72CCC0CF4630}" srcId="{F8E3D19D-0A99-4469-A374-A9D39C7BB4E1}" destId="{B749AB46-BC17-4CE7-82FA-18840D4B0050}" srcOrd="4" destOrd="0" parTransId="{2EEB3F75-329A-4187-A7A3-CB7B75FA5848}" sibTransId="{718CA440-EF34-48D4-98A8-EBA61AAD8739}"/>
    <dgm:cxn modelId="{04749368-BD26-4F8C-92E6-FD46132EFF01}" srcId="{F8E3D19D-0A99-4469-A374-A9D39C7BB4E1}" destId="{84F3ECFE-4731-4F62-9FF1-D6BB735EFAE9}" srcOrd="2" destOrd="0" parTransId="{147019BF-0B64-45DA-AC70-AB97F8A263E6}" sibTransId="{BF8BAC51-E667-4B86-9132-17F3E1D924E1}"/>
    <dgm:cxn modelId="{B9404FBE-CC94-4FAD-9912-FDAC9B90A4C0}" srcId="{DE82DBCF-2EA3-4BA9-9AF8-1CD7882AC1D9}" destId="{D6C71953-F02F-4F7A-BFA1-60B911806990}" srcOrd="0" destOrd="0" parTransId="{BFE72673-4F62-4FB5-B84F-0BB1E2995F32}" sibTransId="{9275A807-8660-445E-82BF-F487F725F727}"/>
    <dgm:cxn modelId="{9F86AAB7-7D84-4296-AB37-7B6DBF8510CB}" type="presOf" srcId="{F8E3D19D-0A99-4469-A374-A9D39C7BB4E1}" destId="{F84D86FC-A0D3-4359-9BF4-60D97671F348}" srcOrd="0" destOrd="0" presId="urn:microsoft.com/office/officeart/2005/8/layout/chevron2"/>
    <dgm:cxn modelId="{C9896109-8032-4D12-8DA8-835D80FD06C2}" type="presOf" srcId="{7FBFC9C4-0DEE-4B29-A9DA-018F2476D1EA}" destId="{81F9D0D5-5B3A-4DC9-8433-8DA686DC2EE1}" srcOrd="0" destOrd="1" presId="urn:microsoft.com/office/officeart/2005/8/layout/chevron2"/>
    <dgm:cxn modelId="{0DBA1838-E833-44D1-AA0C-4A9C1DABD0BA}" srcId="{058ECC2E-F859-4332-B795-479AA2F9E4F1}" destId="{DE82DBCF-2EA3-4BA9-9AF8-1CD7882AC1D9}" srcOrd="1" destOrd="0" parTransId="{211AED5C-AC77-400B-9707-0CFA4778E5FF}" sibTransId="{86F66719-99B7-46DA-A5ED-17010F416FF0}"/>
    <dgm:cxn modelId="{8383CA4E-95FD-430A-9DBD-EDF0399E4046}" type="presOf" srcId="{B130C587-21D8-48AA-835C-5ABA8BDF8B04}" destId="{C1EC0A6E-5234-4292-B78F-D5A4BA69F8D8}" srcOrd="0" destOrd="0" presId="urn:microsoft.com/office/officeart/2005/8/layout/chevron2"/>
    <dgm:cxn modelId="{686E6926-224A-4E28-B433-9F64A65F3C80}" type="presOf" srcId="{84F3ECFE-4731-4F62-9FF1-D6BB735EFAE9}" destId="{C1EC0A6E-5234-4292-B78F-D5A4BA69F8D8}" srcOrd="0" destOrd="2" presId="urn:microsoft.com/office/officeart/2005/8/layout/chevron2"/>
    <dgm:cxn modelId="{E094C773-27A1-4AD6-85A9-A03247DF13AD}" srcId="{F8E3D19D-0A99-4469-A374-A9D39C7BB4E1}" destId="{B130C587-21D8-48AA-835C-5ABA8BDF8B04}" srcOrd="0" destOrd="0" parTransId="{277094C6-A1F4-49B4-AB6C-835CC3E47734}" sibTransId="{0179BA30-FD59-41CB-8B89-3676E40D842F}"/>
    <dgm:cxn modelId="{912B8880-182A-47F8-8066-0ED7A2E313DC}" type="presOf" srcId="{DE82DBCF-2EA3-4BA9-9AF8-1CD7882AC1D9}" destId="{0F0D6401-DB6C-47CC-A678-FFCF58709343}" srcOrd="0" destOrd="0" presId="urn:microsoft.com/office/officeart/2005/8/layout/chevron2"/>
    <dgm:cxn modelId="{83CCD31F-8370-44ED-81FB-4C383042B558}" srcId="{F8E3D19D-0A99-4469-A374-A9D39C7BB4E1}" destId="{5B075129-374A-4DB8-8B43-A3E4C2CF651D}" srcOrd="1" destOrd="0" parTransId="{E6A78DF5-9B1E-4CFA-898F-E42AA8C7F6C8}" sibTransId="{F4FA36F4-51D5-4D1A-8DFE-3BCA77BE9CE5}"/>
    <dgm:cxn modelId="{64470DCD-CF85-44FF-BDF8-3171F2835EDD}" srcId="{F8E3D19D-0A99-4469-A374-A9D39C7BB4E1}" destId="{09DABD49-7937-4B7F-A879-168DF4E8D58C}" srcOrd="3" destOrd="0" parTransId="{8455A03F-6D63-484F-9B02-04DDEB24BB20}" sibTransId="{6FDE9AF4-7063-4B8A-854B-EBA691983776}"/>
    <dgm:cxn modelId="{4A1012DE-8B58-4176-BA30-5EF059A1E352}" srcId="{DE82DBCF-2EA3-4BA9-9AF8-1CD7882AC1D9}" destId="{7FBFC9C4-0DEE-4B29-A9DA-018F2476D1EA}" srcOrd="1" destOrd="0" parTransId="{BF273FD0-9453-4C7C-96E9-4D6DAB2CA049}" sibTransId="{B19E3A4E-11CF-464A-B9D1-A0FB2BADE3F9}"/>
    <dgm:cxn modelId="{62170832-0798-4D78-A1BA-304A10555835}" type="presOf" srcId="{5B075129-374A-4DB8-8B43-A3E4C2CF651D}" destId="{C1EC0A6E-5234-4292-B78F-D5A4BA69F8D8}" srcOrd="0" destOrd="1" presId="urn:microsoft.com/office/officeart/2005/8/layout/chevron2"/>
    <dgm:cxn modelId="{753F81C5-F26A-458C-860A-5639C06DFC8C}" srcId="{DE82DBCF-2EA3-4BA9-9AF8-1CD7882AC1D9}" destId="{EE745D8F-1433-4D26-8336-B7449B1E3A00}" srcOrd="2" destOrd="0" parTransId="{CFAFEA69-C684-4DD9-BF86-64A285630DB4}" sibTransId="{3AB4C9DA-9150-4F96-880E-9CD20FDDD3A4}"/>
    <dgm:cxn modelId="{B46943B1-8FAF-4963-8B60-B56654798EBD}" type="presParOf" srcId="{2B4B427B-7771-4F6E-A760-6A7D462DBEA4}" destId="{C8FC0D8E-27E0-4D8D-831F-4ACE1EB8C738}" srcOrd="0" destOrd="0" presId="urn:microsoft.com/office/officeart/2005/8/layout/chevron2"/>
    <dgm:cxn modelId="{EF7E444A-4507-40A6-B4F9-9636E158BF54}" type="presParOf" srcId="{C8FC0D8E-27E0-4D8D-831F-4ACE1EB8C738}" destId="{F84D86FC-A0D3-4359-9BF4-60D97671F348}" srcOrd="0" destOrd="0" presId="urn:microsoft.com/office/officeart/2005/8/layout/chevron2"/>
    <dgm:cxn modelId="{10101DEB-A8C2-4A3E-976B-E6B7A9AE2FA1}" type="presParOf" srcId="{C8FC0D8E-27E0-4D8D-831F-4ACE1EB8C738}" destId="{C1EC0A6E-5234-4292-B78F-D5A4BA69F8D8}" srcOrd="1" destOrd="0" presId="urn:microsoft.com/office/officeart/2005/8/layout/chevron2"/>
    <dgm:cxn modelId="{8FB28523-3C2A-4F58-87D2-609E0FD4B024}" type="presParOf" srcId="{2B4B427B-7771-4F6E-A760-6A7D462DBEA4}" destId="{025EABC1-75DD-4E96-82BB-2760595C923B}" srcOrd="1" destOrd="0" presId="urn:microsoft.com/office/officeart/2005/8/layout/chevron2"/>
    <dgm:cxn modelId="{5395D975-12E1-4C0C-A707-482E7F2279A9}" type="presParOf" srcId="{2B4B427B-7771-4F6E-A760-6A7D462DBEA4}" destId="{D777E5AD-FF66-4E9C-AC6A-1208126C423F}" srcOrd="2" destOrd="0" presId="urn:microsoft.com/office/officeart/2005/8/layout/chevron2"/>
    <dgm:cxn modelId="{89F3B082-09D8-4CDD-B43C-7715ACD5E03C}" type="presParOf" srcId="{D777E5AD-FF66-4E9C-AC6A-1208126C423F}" destId="{0F0D6401-DB6C-47CC-A678-FFCF58709343}" srcOrd="0" destOrd="0" presId="urn:microsoft.com/office/officeart/2005/8/layout/chevron2"/>
    <dgm:cxn modelId="{474A9397-BE21-4E62-9419-1D20C66F3CDD}" type="presParOf" srcId="{D777E5AD-FF66-4E9C-AC6A-1208126C423F}" destId="{81F9D0D5-5B3A-4DC9-8433-8DA686DC2E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8ECC2E-F859-4332-B795-479AA2F9E4F1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E3D19D-0A99-4469-A374-A9D39C7BB4E1}">
      <dgm:prSet phldrT="[Text]"/>
      <dgm:spPr/>
      <dgm:t>
        <a:bodyPr/>
        <a:lstStyle/>
        <a:p>
          <a:r>
            <a:rPr lang="en-US" b="1" i="0" dirty="0" smtClean="0"/>
            <a:t>Terminated (Dead)</a:t>
          </a:r>
          <a:endParaRPr lang="en-US" dirty="0"/>
        </a:p>
      </dgm:t>
    </dgm:pt>
    <dgm:pt modelId="{7BE5D2AE-11B5-4D46-A401-BD9CBDC518AE}" type="parTrans" cxnId="{2E50C003-E913-4D49-9BB2-06CD94AC4697}">
      <dgm:prSet/>
      <dgm:spPr/>
      <dgm:t>
        <a:bodyPr/>
        <a:lstStyle/>
        <a:p>
          <a:endParaRPr lang="en-US"/>
        </a:p>
      </dgm:t>
    </dgm:pt>
    <dgm:pt modelId="{EC3A29DF-63F5-4A33-BD1F-D46EF8FE462B}" type="sibTrans" cxnId="{2E50C003-E913-4D49-9BB2-06CD94AC4697}">
      <dgm:prSet/>
      <dgm:spPr/>
      <dgm:t>
        <a:bodyPr/>
        <a:lstStyle/>
        <a:p>
          <a:endParaRPr lang="en-US"/>
        </a:p>
      </dgm:t>
    </dgm:pt>
    <dgm:pt modelId="{B130C587-21D8-48AA-835C-5ABA8BDF8B04}">
      <dgm:prSet phldrT="[Text]" custT="1"/>
      <dgm:spPr/>
      <dgm:t>
        <a:bodyPr/>
        <a:lstStyle/>
        <a:p>
          <a:r>
            <a:rPr lang="en-US" sz="1200" b="0" i="0" u="none" dirty="0" smtClean="0"/>
            <a:t>A thread is considered dead </a:t>
          </a:r>
          <a:r>
            <a:rPr lang="en-US" sz="1200" b="1" i="0" u="none" dirty="0" smtClean="0">
              <a:solidFill>
                <a:srgbClr val="C00000"/>
              </a:solidFill>
            </a:rPr>
            <a:t>when its run() method completes</a:t>
          </a:r>
          <a:r>
            <a:rPr lang="en-US" sz="1200" b="0" i="0" u="none" dirty="0" smtClean="0">
              <a:solidFill>
                <a:srgbClr val="C00000"/>
              </a:solidFill>
            </a:rPr>
            <a:t>.</a:t>
          </a:r>
          <a:br>
            <a:rPr lang="en-US" sz="1200" b="0" i="0" u="none" dirty="0" smtClean="0">
              <a:solidFill>
                <a:srgbClr val="C00000"/>
              </a:solidFill>
            </a:rPr>
          </a:br>
          <a:endParaRPr lang="en-US" sz="1200" dirty="0">
            <a:solidFill>
              <a:srgbClr val="C00000"/>
            </a:solidFill>
          </a:endParaRPr>
        </a:p>
      </dgm:t>
    </dgm:pt>
    <dgm:pt modelId="{277094C6-A1F4-49B4-AB6C-835CC3E47734}" type="parTrans" cxnId="{E094C773-27A1-4AD6-85A9-A03247DF13AD}">
      <dgm:prSet/>
      <dgm:spPr/>
      <dgm:t>
        <a:bodyPr/>
        <a:lstStyle/>
        <a:p>
          <a:endParaRPr lang="en-US"/>
        </a:p>
      </dgm:t>
    </dgm:pt>
    <dgm:pt modelId="{0179BA30-FD59-41CB-8B89-3676E40D842F}" type="sibTrans" cxnId="{E094C773-27A1-4AD6-85A9-A03247DF13AD}">
      <dgm:prSet/>
      <dgm:spPr/>
      <dgm:t>
        <a:bodyPr/>
        <a:lstStyle/>
        <a:p>
          <a:endParaRPr lang="en-US"/>
        </a:p>
      </dgm:t>
    </dgm:pt>
    <dgm:pt modelId="{F45F2AD3-4779-4392-AD7F-8AC4FB57D680}">
      <dgm:prSet phldrT="[Text]" custT="1"/>
      <dgm:spPr/>
      <dgm:t>
        <a:bodyPr/>
        <a:lstStyle/>
        <a:p>
          <a:r>
            <a:rPr lang="en-US" sz="1200" b="0" i="0" u="none" dirty="0" smtClean="0"/>
            <a:t>Once thread is dead it cannot be started again doing so will throw runtimeException i.e. </a:t>
          </a:r>
          <a:r>
            <a:rPr lang="en-US" sz="1200" b="1" i="0" u="none" dirty="0" smtClean="0">
              <a:solidFill>
                <a:srgbClr val="C00000"/>
              </a:solidFill>
            </a:rPr>
            <a:t>IllegalThreadStateException</a:t>
          </a:r>
          <a:r>
            <a:rPr lang="en-US" sz="1200" b="0" i="0" u="none" dirty="0" smtClean="0"/>
            <a:t>.</a:t>
          </a:r>
          <a:endParaRPr lang="en-US" sz="1200" dirty="0"/>
        </a:p>
      </dgm:t>
    </dgm:pt>
    <dgm:pt modelId="{BB5BCB24-4BA4-45CD-83D4-E7C3A30BECA5}" type="parTrans" cxnId="{495CD953-489A-40A5-9FF7-949CACB60799}">
      <dgm:prSet/>
      <dgm:spPr/>
      <dgm:t>
        <a:bodyPr/>
        <a:lstStyle/>
        <a:p>
          <a:endParaRPr lang="en-US"/>
        </a:p>
      </dgm:t>
    </dgm:pt>
    <dgm:pt modelId="{01BBEC8A-7638-44C9-AF49-2AAD85EF250B}" type="sibTrans" cxnId="{495CD953-489A-40A5-9FF7-949CACB60799}">
      <dgm:prSet/>
      <dgm:spPr/>
      <dgm:t>
        <a:bodyPr/>
        <a:lstStyle/>
        <a:p>
          <a:endParaRPr lang="en-US"/>
        </a:p>
      </dgm:t>
    </dgm:pt>
    <dgm:pt modelId="{4E67B0AC-385A-443C-A224-1D7DAC6ECC50}">
      <dgm:prSet phldrT="[Text]" custT="1"/>
      <dgm:spPr/>
      <dgm:t>
        <a:bodyPr/>
        <a:lstStyle/>
        <a:p>
          <a:r>
            <a:rPr lang="en-US" sz="1200" b="1" i="0" dirty="0" smtClean="0">
              <a:solidFill>
                <a:srgbClr val="C00000"/>
              </a:solidFill>
            </a:rPr>
            <a:t>destroy()</a:t>
          </a:r>
          <a:r>
            <a:rPr lang="en-US" sz="1200" b="0" i="0" dirty="0" smtClean="0"/>
            <a:t> method puts thread directly into dead state. </a:t>
          </a:r>
          <a:endParaRPr lang="en-US" sz="1200" dirty="0"/>
        </a:p>
      </dgm:t>
    </dgm:pt>
    <dgm:pt modelId="{9455F33C-D5FA-4F24-AA1C-4008D4B2F760}" type="parTrans" cxnId="{8D705921-48BE-42E0-B8F0-CD345B5AED27}">
      <dgm:prSet/>
      <dgm:spPr/>
      <dgm:t>
        <a:bodyPr/>
        <a:lstStyle/>
        <a:p>
          <a:endParaRPr lang="en-US"/>
        </a:p>
      </dgm:t>
    </dgm:pt>
    <dgm:pt modelId="{598D5692-5E57-49C4-9673-A6EC493F0A93}" type="sibTrans" cxnId="{8D705921-48BE-42E0-B8F0-CD345B5AED27}">
      <dgm:prSet/>
      <dgm:spPr/>
      <dgm:t>
        <a:bodyPr/>
        <a:lstStyle/>
        <a:p>
          <a:endParaRPr lang="en-US"/>
        </a:p>
      </dgm:t>
    </dgm:pt>
    <dgm:pt modelId="{41DBC817-061C-4622-8BC4-459869286F59}">
      <dgm:prSet phldrT="[Text]" custT="1"/>
      <dgm:spPr/>
      <dgm:t>
        <a:bodyPr/>
        <a:lstStyle/>
        <a:p>
          <a:endParaRPr lang="en-US" sz="1200" dirty="0"/>
        </a:p>
      </dgm:t>
    </dgm:pt>
    <dgm:pt modelId="{5AE43BDE-5900-47C0-A935-23D3F1FC296A}" type="parTrans" cxnId="{0ACF0CEE-F1AB-4A37-8FD1-21E2ED87E376}">
      <dgm:prSet/>
      <dgm:spPr/>
      <dgm:t>
        <a:bodyPr/>
        <a:lstStyle/>
        <a:p>
          <a:endParaRPr lang="en-US"/>
        </a:p>
      </dgm:t>
    </dgm:pt>
    <dgm:pt modelId="{CCFABFD5-2B26-49A6-8EF8-503248C4FED8}" type="sibTrans" cxnId="{0ACF0CEE-F1AB-4A37-8FD1-21E2ED87E376}">
      <dgm:prSet/>
      <dgm:spPr/>
      <dgm:t>
        <a:bodyPr/>
        <a:lstStyle/>
        <a:p>
          <a:endParaRPr lang="en-US"/>
        </a:p>
      </dgm:t>
    </dgm:pt>
    <dgm:pt modelId="{2B4B427B-7771-4F6E-A760-6A7D462DBEA4}" type="pres">
      <dgm:prSet presAssocID="{058ECC2E-F859-4332-B795-479AA2F9E4F1}" presName="linearFlow" presStyleCnt="0">
        <dgm:presLayoutVars>
          <dgm:dir/>
          <dgm:animLvl val="lvl"/>
          <dgm:resizeHandles val="exact"/>
        </dgm:presLayoutVars>
      </dgm:prSet>
      <dgm:spPr/>
    </dgm:pt>
    <dgm:pt modelId="{C8FC0D8E-27E0-4D8D-831F-4ACE1EB8C738}" type="pres">
      <dgm:prSet presAssocID="{F8E3D19D-0A99-4469-A374-A9D39C7BB4E1}" presName="composite" presStyleCnt="0"/>
      <dgm:spPr/>
    </dgm:pt>
    <dgm:pt modelId="{F84D86FC-A0D3-4359-9BF4-60D97671F348}" type="pres">
      <dgm:prSet presAssocID="{F8E3D19D-0A99-4469-A374-A9D39C7BB4E1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C0A6E-5234-4292-B78F-D5A4BA69F8D8}" type="pres">
      <dgm:prSet presAssocID="{F8E3D19D-0A99-4469-A374-A9D39C7BB4E1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94A4BD-0C69-45AC-8F2B-3E61D10A942E}" type="presOf" srcId="{F8E3D19D-0A99-4469-A374-A9D39C7BB4E1}" destId="{F84D86FC-A0D3-4359-9BF4-60D97671F348}" srcOrd="0" destOrd="0" presId="urn:microsoft.com/office/officeart/2005/8/layout/chevron2"/>
    <dgm:cxn modelId="{495CD953-489A-40A5-9FF7-949CACB60799}" srcId="{F8E3D19D-0A99-4469-A374-A9D39C7BB4E1}" destId="{F45F2AD3-4779-4392-AD7F-8AC4FB57D680}" srcOrd="1" destOrd="0" parTransId="{BB5BCB24-4BA4-45CD-83D4-E7C3A30BECA5}" sibTransId="{01BBEC8A-7638-44C9-AF49-2AAD85EF250B}"/>
    <dgm:cxn modelId="{75F61248-4776-4F0C-8CB1-7A17469E3621}" type="presOf" srcId="{41DBC817-061C-4622-8BC4-459869286F59}" destId="{C1EC0A6E-5234-4292-B78F-D5A4BA69F8D8}" srcOrd="0" destOrd="2" presId="urn:microsoft.com/office/officeart/2005/8/layout/chevron2"/>
    <dgm:cxn modelId="{0ACF0CEE-F1AB-4A37-8FD1-21E2ED87E376}" srcId="{F8E3D19D-0A99-4469-A374-A9D39C7BB4E1}" destId="{41DBC817-061C-4622-8BC4-459869286F59}" srcOrd="2" destOrd="0" parTransId="{5AE43BDE-5900-47C0-A935-23D3F1FC296A}" sibTransId="{CCFABFD5-2B26-49A6-8EF8-503248C4FED8}"/>
    <dgm:cxn modelId="{65E6330A-1424-4A0A-ABDC-6D1B9073D60D}" type="presOf" srcId="{058ECC2E-F859-4332-B795-479AA2F9E4F1}" destId="{2B4B427B-7771-4F6E-A760-6A7D462DBEA4}" srcOrd="0" destOrd="0" presId="urn:microsoft.com/office/officeart/2005/8/layout/chevron2"/>
    <dgm:cxn modelId="{408F4C79-3B3A-4996-90D9-121E6BB2DA14}" type="presOf" srcId="{B130C587-21D8-48AA-835C-5ABA8BDF8B04}" destId="{C1EC0A6E-5234-4292-B78F-D5A4BA69F8D8}" srcOrd="0" destOrd="0" presId="urn:microsoft.com/office/officeart/2005/8/layout/chevron2"/>
    <dgm:cxn modelId="{19CD1C9C-CC3E-4FF7-B9F2-41D955B3D0FC}" type="presOf" srcId="{4E67B0AC-385A-443C-A224-1D7DAC6ECC50}" destId="{C1EC0A6E-5234-4292-B78F-D5A4BA69F8D8}" srcOrd="0" destOrd="3" presId="urn:microsoft.com/office/officeart/2005/8/layout/chevron2"/>
    <dgm:cxn modelId="{8D705921-48BE-42E0-B8F0-CD345B5AED27}" srcId="{F8E3D19D-0A99-4469-A374-A9D39C7BB4E1}" destId="{4E67B0AC-385A-443C-A224-1D7DAC6ECC50}" srcOrd="3" destOrd="0" parTransId="{9455F33C-D5FA-4F24-AA1C-4008D4B2F760}" sibTransId="{598D5692-5E57-49C4-9673-A6EC493F0A93}"/>
    <dgm:cxn modelId="{2E50C003-E913-4D49-9BB2-06CD94AC4697}" srcId="{058ECC2E-F859-4332-B795-479AA2F9E4F1}" destId="{F8E3D19D-0A99-4469-A374-A9D39C7BB4E1}" srcOrd="0" destOrd="0" parTransId="{7BE5D2AE-11B5-4D46-A401-BD9CBDC518AE}" sibTransId="{EC3A29DF-63F5-4A33-BD1F-D46EF8FE462B}"/>
    <dgm:cxn modelId="{353C476A-8813-48A2-9A76-F3CF9622D096}" type="presOf" srcId="{F45F2AD3-4779-4392-AD7F-8AC4FB57D680}" destId="{C1EC0A6E-5234-4292-B78F-D5A4BA69F8D8}" srcOrd="0" destOrd="1" presId="urn:microsoft.com/office/officeart/2005/8/layout/chevron2"/>
    <dgm:cxn modelId="{E094C773-27A1-4AD6-85A9-A03247DF13AD}" srcId="{F8E3D19D-0A99-4469-A374-A9D39C7BB4E1}" destId="{B130C587-21D8-48AA-835C-5ABA8BDF8B04}" srcOrd="0" destOrd="0" parTransId="{277094C6-A1F4-49B4-AB6C-835CC3E47734}" sibTransId="{0179BA30-FD59-41CB-8B89-3676E40D842F}"/>
    <dgm:cxn modelId="{E5669070-8D1F-4ADB-A5B5-B3FFB45AE5CC}" type="presParOf" srcId="{2B4B427B-7771-4F6E-A760-6A7D462DBEA4}" destId="{C8FC0D8E-27E0-4D8D-831F-4ACE1EB8C738}" srcOrd="0" destOrd="0" presId="urn:microsoft.com/office/officeart/2005/8/layout/chevron2"/>
    <dgm:cxn modelId="{0B9E3365-D6EE-40E8-A14B-C08B8E3D8912}" type="presParOf" srcId="{C8FC0D8E-27E0-4D8D-831F-4ACE1EB8C738}" destId="{F84D86FC-A0D3-4359-9BF4-60D97671F348}" srcOrd="0" destOrd="0" presId="urn:microsoft.com/office/officeart/2005/8/layout/chevron2"/>
    <dgm:cxn modelId="{30E621CC-FB94-4CAB-BA2F-654F7C3D531C}" type="presParOf" srcId="{C8FC0D8E-27E0-4D8D-831F-4ACE1EB8C738}" destId="{C1EC0A6E-5234-4292-B78F-D5A4BA69F8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D86FC-A0D3-4359-9BF4-60D97671F348}">
      <dsp:nvSpPr>
        <dsp:cNvPr id="0" name=""/>
        <dsp:cNvSpPr/>
      </dsp:nvSpPr>
      <dsp:spPr>
        <a:xfrm rot="5400000">
          <a:off x="-326231" y="326692"/>
          <a:ext cx="2174874" cy="152241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New</a:t>
          </a:r>
          <a:endParaRPr lang="en-US" sz="2900" kern="1200" dirty="0"/>
        </a:p>
      </dsp:txBody>
      <dsp:txXfrm rot="-5400000">
        <a:off x="0" y="761667"/>
        <a:ext cx="1522412" cy="652462"/>
      </dsp:txXfrm>
    </dsp:sp>
    <dsp:sp modelId="{C1EC0A6E-5234-4292-B78F-D5A4BA69F8D8}">
      <dsp:nvSpPr>
        <dsp:cNvPr id="0" name=""/>
        <dsp:cNvSpPr/>
      </dsp:nvSpPr>
      <dsp:spPr>
        <a:xfrm rot="5400000">
          <a:off x="4281884" y="-2759010"/>
          <a:ext cx="1413668" cy="69326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u="none" kern="1200" dirty="0" smtClean="0">
              <a:solidFill>
                <a:srgbClr val="C00000"/>
              </a:solidFill>
            </a:rPr>
            <a:t>When instance of thread is created using new operator it is in new state</a:t>
          </a:r>
          <a:r>
            <a:rPr lang="en-US" sz="1100" b="0" i="0" u="none" kern="1200" dirty="0" smtClean="0">
              <a:solidFill>
                <a:srgbClr val="C00000"/>
              </a:solidFill>
            </a:rPr>
            <a:t>,</a:t>
          </a:r>
          <a:r>
            <a:rPr lang="en-US" sz="1100" b="0" i="0" u="none" kern="1200" dirty="0" smtClean="0"/>
            <a:t> but the start() method has not been invoked on the thread yet, thread is not eligible to run yet.</a:t>
          </a:r>
          <a:br>
            <a:rPr lang="en-US" sz="1100" b="0" i="0" u="none" kern="1200" dirty="0" smtClean="0"/>
          </a:b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Thread object is considered alive but thread is not alive yet.</a:t>
          </a:r>
          <a:endParaRPr lang="en-US" sz="1100" kern="1200" dirty="0"/>
        </a:p>
      </dsp:txBody>
      <dsp:txXfrm rot="-5400000">
        <a:off x="1522412" y="69472"/>
        <a:ext cx="6863602" cy="1275648"/>
      </dsp:txXfrm>
    </dsp:sp>
    <dsp:sp modelId="{0F0D6401-DB6C-47CC-A678-FFCF58709343}">
      <dsp:nvSpPr>
        <dsp:cNvPr id="0" name=""/>
        <dsp:cNvSpPr/>
      </dsp:nvSpPr>
      <dsp:spPr>
        <a:xfrm rot="5400000">
          <a:off x="-326231" y="2214895"/>
          <a:ext cx="2174874" cy="1522412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0" kern="1200" dirty="0" smtClean="0"/>
            <a:t>Runnable </a:t>
          </a:r>
          <a:endParaRPr lang="en-US" sz="2900" kern="1200" dirty="0"/>
        </a:p>
      </dsp:txBody>
      <dsp:txXfrm rot="-5400000">
        <a:off x="0" y="2649870"/>
        <a:ext cx="1522412" cy="652462"/>
      </dsp:txXfrm>
    </dsp:sp>
    <dsp:sp modelId="{81F9D0D5-5B3A-4DC9-8433-8DA686DC2EE1}">
      <dsp:nvSpPr>
        <dsp:cNvPr id="0" name=""/>
        <dsp:cNvSpPr/>
      </dsp:nvSpPr>
      <dsp:spPr>
        <a:xfrm rot="5400000">
          <a:off x="4281884" y="-870808"/>
          <a:ext cx="1413668" cy="69326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u="none" kern="1200" dirty="0" smtClean="0">
              <a:solidFill>
                <a:srgbClr val="C00000"/>
              </a:solidFill>
            </a:rPr>
            <a:t>When start() method is called on thread it enters runnable state</a:t>
          </a:r>
          <a:r>
            <a:rPr lang="en-US" sz="1100" b="0" i="0" u="none" kern="1200" dirty="0" smtClean="0">
              <a:solidFill>
                <a:srgbClr val="C00000"/>
              </a:solidFill>
            </a:rPr>
            <a:t>. </a:t>
          </a:r>
          <a:endParaRPr lang="en-US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As soon as Thread enters runnable state it is eligible to run, but not running. (Thread scheduler has not scheduled the Thread execution yet, Thread has not entered in run() method </a:t>
          </a:r>
          <a:r>
            <a:rPr lang="en-US" sz="1100" b="0" i="0" kern="1200" smtClean="0"/>
            <a:t>yet)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u="none" kern="1200" dirty="0" smtClean="0"/>
            <a:t>A thread first enters the runnable state when the start() method is invoked, but a thread can also return to the runnable state after either running or coming back from a blocked, waiting, or sleeping state</a:t>
          </a:r>
          <a:r>
            <a:rPr lang="en-US" sz="1100" b="0" i="0" u="none" kern="1200" smtClean="0"/>
            <a:t>. 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Thread is considered alive in runnable state.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Thread is in Runnable pool.</a:t>
          </a:r>
          <a:endParaRPr lang="en-US" sz="1100" kern="1200" dirty="0"/>
        </a:p>
      </dsp:txBody>
      <dsp:txXfrm rot="-5400000">
        <a:off x="1522412" y="1957674"/>
        <a:ext cx="6863602" cy="1275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D86FC-A0D3-4359-9BF4-60D97671F348}">
      <dsp:nvSpPr>
        <dsp:cNvPr id="0" name=""/>
        <dsp:cNvSpPr/>
      </dsp:nvSpPr>
      <dsp:spPr>
        <a:xfrm rot="5400000">
          <a:off x="-326231" y="326692"/>
          <a:ext cx="2174874" cy="152241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Running</a:t>
          </a:r>
          <a:endParaRPr lang="en-US" sz="1600" kern="1200" dirty="0"/>
        </a:p>
      </dsp:txBody>
      <dsp:txXfrm rot="-5400000">
        <a:off x="0" y="761667"/>
        <a:ext cx="1522412" cy="652462"/>
      </dsp:txXfrm>
    </dsp:sp>
    <dsp:sp modelId="{C1EC0A6E-5234-4292-B78F-D5A4BA69F8D8}">
      <dsp:nvSpPr>
        <dsp:cNvPr id="0" name=""/>
        <dsp:cNvSpPr/>
      </dsp:nvSpPr>
      <dsp:spPr>
        <a:xfrm rot="5400000">
          <a:off x="4281884" y="-2759010"/>
          <a:ext cx="1413668" cy="69326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u="none" kern="1200" dirty="0" smtClean="0"/>
            <a:t>Thread scheduler selects thread to go from</a:t>
          </a:r>
          <a:r>
            <a:rPr lang="en-US" sz="1100" b="1" i="0" u="none" kern="1200" dirty="0" smtClean="0"/>
            <a:t> </a:t>
          </a:r>
          <a:r>
            <a:rPr lang="en-US" sz="1100" b="0" i="0" u="none" kern="1200" dirty="0" smtClean="0"/>
            <a:t>runnable to running state. In running state Thread starts executing by entering run() method.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u="none" kern="1200" dirty="0" smtClean="0"/>
            <a:t>Thread scheduler selects thread from the runnable pool on basis of priority, if priority of two threads is same, threads are scheduled in unpredictable manner. </a:t>
          </a:r>
          <a:r>
            <a:rPr lang="en-US" sz="1100" b="1" i="0" u="none" kern="1200" dirty="0" smtClean="0">
              <a:solidFill>
                <a:srgbClr val="C00000"/>
              </a:solidFill>
            </a:rPr>
            <a:t>Thread scheduler behavior is completely unpredictable</a:t>
          </a:r>
          <a:r>
            <a:rPr lang="en-US" sz="1100" b="0" i="0" u="none" kern="1200" dirty="0" smtClean="0">
              <a:solidFill>
                <a:srgbClr val="C00000"/>
              </a:solidFill>
            </a:rPr>
            <a:t>.</a:t>
          </a:r>
          <a:endParaRPr lang="en-US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When threads are in running state, </a:t>
          </a:r>
          <a:r>
            <a:rPr lang="en-US" sz="1100" b="1" kern="1200" dirty="0" smtClean="0">
              <a:solidFill>
                <a:srgbClr val="C00000"/>
              </a:solidFill>
            </a:rPr>
            <a:t>yield() </a:t>
          </a:r>
          <a:r>
            <a:rPr lang="en-US" sz="1100" kern="1200" dirty="0" smtClean="0"/>
            <a:t>method can make thread to go in Runnable state.</a:t>
          </a:r>
          <a:endParaRPr lang="en-US" sz="1100" kern="1200" dirty="0"/>
        </a:p>
      </dsp:txBody>
      <dsp:txXfrm rot="-5400000">
        <a:off x="1522412" y="69472"/>
        <a:ext cx="6863602" cy="1275648"/>
      </dsp:txXfrm>
    </dsp:sp>
    <dsp:sp modelId="{0F0D6401-DB6C-47CC-A678-FFCF58709343}">
      <dsp:nvSpPr>
        <dsp:cNvPr id="0" name=""/>
        <dsp:cNvSpPr/>
      </dsp:nvSpPr>
      <dsp:spPr>
        <a:xfrm rot="5400000">
          <a:off x="-326231" y="2214895"/>
          <a:ext cx="2174874" cy="1522412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Waiting/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blocked/sleeping</a:t>
          </a:r>
          <a:endParaRPr lang="en-US" sz="1600" kern="1200" dirty="0"/>
        </a:p>
      </dsp:txBody>
      <dsp:txXfrm rot="-5400000">
        <a:off x="0" y="2649870"/>
        <a:ext cx="1522412" cy="652462"/>
      </dsp:txXfrm>
    </dsp:sp>
    <dsp:sp modelId="{81F9D0D5-5B3A-4DC9-8433-8DA686DC2EE1}">
      <dsp:nvSpPr>
        <dsp:cNvPr id="0" name=""/>
        <dsp:cNvSpPr/>
      </dsp:nvSpPr>
      <dsp:spPr>
        <a:xfrm rot="5400000">
          <a:off x="4281884" y="-870808"/>
          <a:ext cx="1413668" cy="69326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u="none" kern="1200" dirty="0" smtClean="0"/>
            <a:t>In this state a thread is not eligible to run.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Thread is still alive, but currently it’s not eligible to run.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 rot="-5400000">
        <a:off x="1522412" y="1957674"/>
        <a:ext cx="6863602" cy="1275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D86FC-A0D3-4359-9BF4-60D97671F348}">
      <dsp:nvSpPr>
        <dsp:cNvPr id="0" name=""/>
        <dsp:cNvSpPr/>
      </dsp:nvSpPr>
      <dsp:spPr>
        <a:xfrm rot="5400000">
          <a:off x="-312419" y="312419"/>
          <a:ext cx="2082800" cy="145796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smtClean="0"/>
            <a:t>Terminated (Dead)</a:t>
          </a:r>
          <a:endParaRPr lang="en-US" sz="2100" kern="1200" dirty="0"/>
        </a:p>
      </dsp:txBody>
      <dsp:txXfrm rot="-5400000">
        <a:off x="1" y="728979"/>
        <a:ext cx="1457960" cy="624840"/>
      </dsp:txXfrm>
    </dsp:sp>
    <dsp:sp modelId="{C1EC0A6E-5234-4292-B78F-D5A4BA69F8D8}">
      <dsp:nvSpPr>
        <dsp:cNvPr id="0" name=""/>
        <dsp:cNvSpPr/>
      </dsp:nvSpPr>
      <dsp:spPr>
        <a:xfrm rot="5400000">
          <a:off x="4279582" y="-2821622"/>
          <a:ext cx="1353819" cy="6997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 smtClean="0"/>
            <a:t>A thread is considered dead </a:t>
          </a:r>
          <a:r>
            <a:rPr lang="en-US" sz="1200" b="1" i="0" u="none" kern="1200" dirty="0" smtClean="0">
              <a:solidFill>
                <a:srgbClr val="C00000"/>
              </a:solidFill>
            </a:rPr>
            <a:t>when its run() method completes</a:t>
          </a:r>
          <a:r>
            <a:rPr lang="en-US" sz="1200" b="0" i="0" u="none" kern="1200" dirty="0" smtClean="0">
              <a:solidFill>
                <a:srgbClr val="C00000"/>
              </a:solidFill>
            </a:rPr>
            <a:t>.</a:t>
          </a:r>
          <a:br>
            <a:rPr lang="en-US" sz="1200" b="0" i="0" u="none" kern="1200" dirty="0" smtClean="0">
              <a:solidFill>
                <a:srgbClr val="C00000"/>
              </a:solidFill>
            </a:rPr>
          </a:br>
          <a:endParaRPr lang="en-US" sz="1200" kern="1200" dirty="0">
            <a:solidFill>
              <a:srgbClr val="C0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 smtClean="0"/>
            <a:t>Once thread is dead it cannot be started again doing so will throw runtimeException i.e. </a:t>
          </a:r>
          <a:r>
            <a:rPr lang="en-US" sz="1200" b="1" i="0" u="none" kern="1200" dirty="0" smtClean="0">
              <a:solidFill>
                <a:srgbClr val="C00000"/>
              </a:solidFill>
            </a:rPr>
            <a:t>IllegalThreadStateException</a:t>
          </a:r>
          <a:r>
            <a:rPr lang="en-US" sz="1200" b="0" i="0" u="none" kern="1200" dirty="0" smtClean="0"/>
            <a:t>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kern="1200" dirty="0" smtClean="0">
              <a:solidFill>
                <a:srgbClr val="C00000"/>
              </a:solidFill>
            </a:rPr>
            <a:t>destroy()</a:t>
          </a:r>
          <a:r>
            <a:rPr lang="en-US" sz="1200" b="0" i="0" kern="1200" dirty="0" smtClean="0"/>
            <a:t> method puts thread directly into dead state. </a:t>
          </a:r>
          <a:endParaRPr lang="en-US" sz="1200" kern="1200" dirty="0"/>
        </a:p>
      </dsp:txBody>
      <dsp:txXfrm rot="-5400000">
        <a:off x="1457959" y="66089"/>
        <a:ext cx="6930977" cy="122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71448" y="838200"/>
            <a:ext cx="8683625" cy="3590177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Life cycle of a Thread (Thread States)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434974" y="3328690"/>
            <a:ext cx="1295400" cy="454152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</a:t>
            </a:r>
            <a:endParaRPr lang="en-US" sz="14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2873374" y="3328690"/>
            <a:ext cx="1295400" cy="454152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Runnable</a:t>
            </a:r>
            <a:endParaRPr lang="en-US" sz="1400" dirty="0"/>
          </a:p>
        </p:txBody>
      </p:sp>
      <p:sp>
        <p:nvSpPr>
          <p:cNvPr id="11" name="Flowchart: Terminator 10"/>
          <p:cNvSpPr/>
          <p:nvPr/>
        </p:nvSpPr>
        <p:spPr>
          <a:xfrm>
            <a:off x="5006974" y="3328690"/>
            <a:ext cx="1295400" cy="454152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Running</a:t>
            </a:r>
            <a:endParaRPr lang="en-US" sz="1400" dirty="0"/>
          </a:p>
        </p:txBody>
      </p:sp>
      <p:sp>
        <p:nvSpPr>
          <p:cNvPr id="12" name="Flowchart: Terminator 11"/>
          <p:cNvSpPr/>
          <p:nvPr/>
        </p:nvSpPr>
        <p:spPr>
          <a:xfrm>
            <a:off x="7223124" y="3328690"/>
            <a:ext cx="1295400" cy="4541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Terminated</a:t>
            </a:r>
          </a:p>
          <a:p>
            <a:pPr algn="ctr"/>
            <a:r>
              <a:rPr lang="en-US" sz="1400" dirty="0" smtClean="0"/>
              <a:t>(Dead state)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5" idx="3"/>
            <a:endCxn id="10" idx="1"/>
          </p:cNvCxnSpPr>
          <p:nvPr/>
        </p:nvCxnSpPr>
        <p:spPr>
          <a:xfrm>
            <a:off x="1730374" y="3555766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72112" y="3445929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>
            <a:off x="6302374" y="3555766"/>
            <a:ext cx="9207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Flowchart: Terminator 21"/>
          <p:cNvSpPr/>
          <p:nvPr/>
        </p:nvSpPr>
        <p:spPr>
          <a:xfrm>
            <a:off x="3484397" y="890290"/>
            <a:ext cx="2025649" cy="4541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Waiting/Sleeping/Blocked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11" idx="0"/>
            <a:endCxn id="22" idx="2"/>
          </p:cNvCxnSpPr>
          <p:nvPr/>
        </p:nvCxnSpPr>
        <p:spPr>
          <a:xfrm flipH="1" flipV="1">
            <a:off x="4497222" y="1344442"/>
            <a:ext cx="1157452" cy="1984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10" idx="0"/>
          </p:cNvCxnSpPr>
          <p:nvPr/>
        </p:nvCxnSpPr>
        <p:spPr>
          <a:xfrm flipH="1">
            <a:off x="3521074" y="1344442"/>
            <a:ext cx="976148" cy="1984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65323" y="3168930"/>
            <a:ext cx="56419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tart()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267840" y="3084640"/>
            <a:ext cx="49084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run()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343649" y="2815708"/>
            <a:ext cx="8382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run() method exits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111539" y="1576090"/>
            <a:ext cx="79701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ait()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leep()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uspend()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359820" y="1595140"/>
            <a:ext cx="160813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otify()/notifyAll()</a:t>
            </a:r>
          </a:p>
          <a:p>
            <a:r>
              <a:rPr lang="en-US" sz="1200" dirty="0" smtClean="0"/>
              <a:t>When sleep time is up </a:t>
            </a:r>
          </a:p>
          <a:p>
            <a:r>
              <a:rPr lang="en-US" sz="1200" dirty="0"/>
              <a:t>r</a:t>
            </a:r>
            <a:r>
              <a:rPr lang="en-US" sz="1200" dirty="0" smtClean="0"/>
              <a:t>esume()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64976" y="3666377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04114" y="3782841"/>
            <a:ext cx="574196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yield</a:t>
            </a:r>
            <a:r>
              <a:rPr lang="en-US" sz="1200" dirty="0" smtClean="0"/>
              <a:t>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Life cycle of a Thread (Thread States)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64000155"/>
              </p:ext>
            </p:extLst>
          </p:nvPr>
        </p:nvGraphicFramePr>
        <p:xfrm>
          <a:off x="307975" y="609600"/>
          <a:ext cx="84550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Life cycle of a Thread (Thread States)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66764638"/>
              </p:ext>
            </p:extLst>
          </p:nvPr>
        </p:nvGraphicFramePr>
        <p:xfrm>
          <a:off x="307975" y="609600"/>
          <a:ext cx="84550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10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Life cycle of a Thread (Thread States)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49089141"/>
              </p:ext>
            </p:extLst>
          </p:nvPr>
        </p:nvGraphicFramePr>
        <p:xfrm>
          <a:off x="307975" y="1752600"/>
          <a:ext cx="8455025" cy="208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10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Life cycle of a Thread (Thread States)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975" y="684074"/>
            <a:ext cx="8531225" cy="1754326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How can Thread go from running to waiting state </a:t>
            </a:r>
            <a:r>
              <a:rPr lang="en-US" sz="1200" b="1" dirty="0" smtClean="0">
                <a:solidFill>
                  <a:srgbClr val="C00000"/>
                </a:solidFill>
              </a:rPr>
              <a:t>?</a:t>
            </a:r>
            <a:br>
              <a:rPr lang="en-US" sz="1200" b="1" dirty="0" smtClean="0">
                <a:solidFill>
                  <a:srgbClr val="C00000"/>
                </a:solidFill>
              </a:rPr>
            </a:br>
            <a:endParaRPr lang="en-US" sz="1200" b="1" dirty="0">
              <a:solidFill>
                <a:srgbClr val="C00000"/>
              </a:solidFill>
            </a:endParaRPr>
          </a:p>
          <a:p>
            <a:r>
              <a:rPr lang="en-US" sz="1200" dirty="0" smtClean="0"/>
              <a:t>	   </a:t>
            </a:r>
            <a:r>
              <a:rPr lang="en-US" sz="1200" dirty="0"/>
              <a:t>By calling wait() method thread go from running to waiting state. In waiting state it will wait for other threads to release object monitor/lock. </a:t>
            </a:r>
          </a:p>
          <a:p>
            <a:endParaRPr lang="en-US" sz="1200" dirty="0"/>
          </a:p>
          <a:p>
            <a:r>
              <a:rPr lang="en-US" sz="1200" b="1" dirty="0" smtClean="0">
                <a:solidFill>
                  <a:srgbClr val="C00000"/>
                </a:solidFill>
              </a:rPr>
              <a:t>How </a:t>
            </a:r>
            <a:r>
              <a:rPr lang="en-US" sz="1200" b="1" dirty="0">
                <a:solidFill>
                  <a:srgbClr val="C00000"/>
                </a:solidFill>
              </a:rPr>
              <a:t>can Thread return from waiting to runnable state </a:t>
            </a:r>
            <a:r>
              <a:rPr lang="en-US" sz="1200" b="1" dirty="0" smtClean="0">
                <a:solidFill>
                  <a:srgbClr val="C00000"/>
                </a:solidFill>
              </a:rPr>
              <a:t>?</a:t>
            </a:r>
            <a:br>
              <a:rPr lang="en-US" sz="1200" b="1" dirty="0" smtClean="0">
                <a:solidFill>
                  <a:srgbClr val="C00000"/>
                </a:solidFill>
              </a:rPr>
            </a:br>
            <a:endParaRPr lang="en-US" sz="1200" b="1" dirty="0">
              <a:solidFill>
                <a:srgbClr val="C00000"/>
              </a:solidFill>
            </a:endParaRPr>
          </a:p>
          <a:p>
            <a:r>
              <a:rPr lang="en-US" sz="1200" dirty="0"/>
              <a:t>   </a:t>
            </a:r>
            <a:r>
              <a:rPr lang="en-US" sz="1200" dirty="0" smtClean="0"/>
              <a:t>	Once </a:t>
            </a:r>
            <a:r>
              <a:rPr lang="en-US" sz="1200" dirty="0"/>
              <a:t>notify() or notifyAll() method is called object monitor/lock becomes available and thread can again return to runnable state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07974" y="2741474"/>
            <a:ext cx="8531225" cy="1384995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How </a:t>
            </a:r>
            <a:r>
              <a:rPr lang="en-US" sz="1200" b="1" dirty="0">
                <a:solidFill>
                  <a:srgbClr val="C00000"/>
                </a:solidFill>
              </a:rPr>
              <a:t>can Thread go from running to sleeping state ?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By </a:t>
            </a:r>
            <a:r>
              <a:rPr lang="en-US" sz="1200" dirty="0"/>
              <a:t>calling sleep() method thread go from running to sleeping state. In sleeping state it will wait for sleep time to get over.</a:t>
            </a:r>
          </a:p>
          <a:p>
            <a:endParaRPr lang="en-US" sz="1200" dirty="0" smtClean="0"/>
          </a:p>
          <a:p>
            <a:r>
              <a:rPr lang="en-US" sz="1200" b="1" dirty="0" smtClean="0">
                <a:solidFill>
                  <a:srgbClr val="C00000"/>
                </a:solidFill>
              </a:rPr>
              <a:t>How </a:t>
            </a:r>
            <a:r>
              <a:rPr lang="en-US" sz="1200" b="1" dirty="0">
                <a:solidFill>
                  <a:srgbClr val="C00000"/>
                </a:solidFill>
              </a:rPr>
              <a:t>can Thread return from sleeping to runnable state </a:t>
            </a:r>
            <a:r>
              <a:rPr lang="en-US" sz="1200" b="1" dirty="0" smtClean="0">
                <a:solidFill>
                  <a:srgbClr val="C00000"/>
                </a:solidFill>
              </a:rPr>
              <a:t>?</a:t>
            </a:r>
            <a:br>
              <a:rPr lang="en-US" sz="1200" b="1" dirty="0" smtClean="0">
                <a:solidFill>
                  <a:srgbClr val="C00000"/>
                </a:solidFill>
              </a:rPr>
            </a:br>
            <a:endParaRPr lang="en-US" sz="1200" b="1" dirty="0">
              <a:solidFill>
                <a:srgbClr val="C00000"/>
              </a:solidFill>
            </a:endParaRPr>
          </a:p>
          <a:p>
            <a:r>
              <a:rPr lang="en-US" sz="1200" dirty="0"/>
              <a:t>   Once specified sleep time is up thread can again return to runnable state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07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Life cycle of a Thread (Thread States)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975" y="2057400"/>
            <a:ext cx="8683625" cy="1015663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Suspend</a:t>
            </a:r>
            <a:r>
              <a:rPr lang="en-US" sz="1200" b="1" dirty="0">
                <a:solidFill>
                  <a:srgbClr val="C00000"/>
                </a:solidFill>
              </a:rPr>
              <a:t>()</a:t>
            </a:r>
            <a:r>
              <a:rPr lang="en-US" sz="1200" dirty="0"/>
              <a:t> method can be used to put thread in waiting state and </a:t>
            </a:r>
            <a:r>
              <a:rPr lang="en-US" sz="1200" b="1" dirty="0">
                <a:solidFill>
                  <a:srgbClr val="C00000"/>
                </a:solidFill>
              </a:rPr>
              <a:t>resume()</a:t>
            </a:r>
            <a:r>
              <a:rPr lang="en-US" sz="1200" dirty="0"/>
              <a:t> method is the only way which could put thread in runnable state.</a:t>
            </a:r>
          </a:p>
          <a:p>
            <a:endParaRPr lang="en-US" sz="1200" dirty="0"/>
          </a:p>
          <a:p>
            <a:r>
              <a:rPr lang="en-US" sz="1200" dirty="0" smtClean="0"/>
              <a:t>Thread </a:t>
            </a:r>
            <a:r>
              <a:rPr lang="en-US" sz="1200" dirty="0"/>
              <a:t>also may go from running to waiting state if it is waiting for some I/O operation to take place. Once input is available thread may return to running state.</a:t>
            </a:r>
          </a:p>
        </p:txBody>
      </p:sp>
    </p:spTree>
    <p:extLst>
      <p:ext uri="{BB962C8B-B14F-4D97-AF65-F5344CB8AC3E}">
        <p14:creationId xmlns:p14="http://schemas.microsoft.com/office/powerpoint/2010/main" val="416793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78891</TotalTime>
  <Words>484</Words>
  <Application>Microsoft Office PowerPoint</Application>
  <PresentationFormat>Custom</PresentationFormat>
  <Paragraphs>62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7789</cp:revision>
  <dcterms:created xsi:type="dcterms:W3CDTF">2006-08-16T00:00:00Z</dcterms:created>
  <dcterms:modified xsi:type="dcterms:W3CDTF">2016-10-25T08:12:05Z</dcterms:modified>
</cp:coreProperties>
</file>