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6" r:id="rId2"/>
    <p:sldId id="427" r:id="rId3"/>
    <p:sldId id="428" r:id="rId4"/>
    <p:sldId id="42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Execut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util/concurrent/ExecutorServi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4" name="Oval 3"/>
          <p:cNvSpPr/>
          <p:nvPr/>
        </p:nvSpPr>
        <p:spPr>
          <a:xfrm>
            <a:off x="5203825" y="2076450"/>
            <a:ext cx="3200400" cy="286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72724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632423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48982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31894" y="270082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873" y="2656701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3625" y="2700824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55575" y="1603709"/>
            <a:ext cx="4514850" cy="3335441"/>
          </a:xfrm>
          <a:prstGeom prst="wedgeRoundRectCallout">
            <a:avLst>
              <a:gd name="adj1" fmla="val 62062"/>
              <a:gd name="adj2" fmla="val -86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Java Thread pool</a:t>
            </a:r>
            <a:r>
              <a:rPr lang="en-US" sz="1200" dirty="0"/>
              <a:t> represents a group of worker threads that are waiting for the </a:t>
            </a:r>
            <a:r>
              <a:rPr lang="en-US" sz="1200" dirty="0" smtClean="0"/>
              <a:t>task </a:t>
            </a:r>
            <a:r>
              <a:rPr lang="en-US" sz="1200" dirty="0"/>
              <a:t>and reuse many times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case of thread pool, a group of fixed size threads are created. A thread from the thread pool is pulled out and assigned a </a:t>
            </a:r>
            <a:r>
              <a:rPr lang="en-US" sz="1200" dirty="0" smtClean="0"/>
              <a:t>task </a:t>
            </a:r>
            <a:r>
              <a:rPr lang="en-US" sz="1200" dirty="0"/>
              <a:t>by the service provider. After completion of the </a:t>
            </a:r>
            <a:r>
              <a:rPr lang="en-US" sz="1200" dirty="0" smtClean="0"/>
              <a:t>task, </a:t>
            </a:r>
            <a:r>
              <a:rPr lang="en-US" sz="1200" dirty="0"/>
              <a:t>thread is </a:t>
            </a:r>
            <a:r>
              <a:rPr lang="en-US" sz="1200" dirty="0" smtClean="0"/>
              <a:t>returned to the </a:t>
            </a:r>
            <a:r>
              <a:rPr lang="en-US" sz="1200" dirty="0"/>
              <a:t>thread pool </a:t>
            </a:r>
            <a:r>
              <a:rPr lang="en-US" sz="1200" dirty="0" smtClean="0"/>
              <a:t>again</a:t>
            </a:r>
            <a:r>
              <a:rPr lang="en-US" sz="1200" dirty="0"/>
              <a:t> </a:t>
            </a:r>
            <a:r>
              <a:rPr lang="en-US" sz="1200" dirty="0" smtClean="0"/>
              <a:t>and we can reuse the returned thread from the thread pool.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Advantage of thread pool: </a:t>
            </a:r>
            <a:br>
              <a:rPr lang="en-US" sz="1200" b="1" dirty="0" smtClean="0"/>
            </a:br>
            <a:r>
              <a:rPr lang="en-US" sz="1200" dirty="0" smtClean="0"/>
              <a:t>	 </a:t>
            </a:r>
            <a:r>
              <a:rPr lang="en-US" sz="1200" dirty="0"/>
              <a:t>Better performance It saves time because there is no need to create new thread.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Real </a:t>
            </a:r>
            <a:r>
              <a:rPr lang="en-US" sz="1200" b="1" dirty="0"/>
              <a:t>time </a:t>
            </a:r>
            <a:r>
              <a:rPr lang="en-US" sz="1200" b="1" dirty="0" smtClean="0"/>
              <a:t>usage:</a:t>
            </a:r>
            <a:br>
              <a:rPr lang="en-US" sz="1200" b="1" dirty="0" smtClean="0"/>
            </a:br>
            <a:r>
              <a:rPr lang="en-US" sz="1200" b="1" dirty="0" smtClean="0"/>
              <a:t>	</a:t>
            </a:r>
            <a:r>
              <a:rPr lang="en-US" sz="1200" dirty="0" smtClean="0"/>
              <a:t>It </a:t>
            </a:r>
            <a:r>
              <a:rPr lang="en-US" sz="1200" dirty="0"/>
              <a:t>is used in Servlet and JSP where container creates a thread pool to process the request.</a:t>
            </a: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548" y="1907172"/>
            <a:ext cx="93294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 Pool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4185669" y="893861"/>
            <a:ext cx="1546225" cy="4732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 Provider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>
            <a:off x="5731894" y="1012179"/>
            <a:ext cx="597355" cy="23663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6346826" y="160338"/>
            <a:ext cx="2339974" cy="136366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Task 1 =  T1</a:t>
            </a:r>
          </a:p>
          <a:p>
            <a:r>
              <a:rPr lang="en-US" sz="1200" dirty="0" smtClean="0"/>
              <a:t>Task 2 =  T2</a:t>
            </a:r>
          </a:p>
          <a:p>
            <a:r>
              <a:rPr lang="en-US" sz="1200" dirty="0" smtClean="0"/>
              <a:t>Task 3 =  T3</a:t>
            </a:r>
          </a:p>
          <a:p>
            <a:r>
              <a:rPr lang="en-US" sz="1200" dirty="0" smtClean="0"/>
              <a:t>Task 4 =  T1[If T1 finished and returned to the pool]</a:t>
            </a:r>
          </a:p>
          <a:p>
            <a:r>
              <a:rPr lang="en-US" sz="1200" dirty="0" smtClean="0"/>
              <a:t>Task 5 =</a:t>
            </a:r>
            <a:r>
              <a:rPr lang="en-US" sz="1200" dirty="0"/>
              <a:t> </a:t>
            </a:r>
            <a:r>
              <a:rPr lang="en-US" sz="1200" dirty="0" smtClean="0"/>
              <a:t>T3[If T3 </a:t>
            </a:r>
            <a:r>
              <a:rPr lang="en-US" sz="1200" dirty="0"/>
              <a:t>finished and returned to the pool]</a:t>
            </a:r>
          </a:p>
        </p:txBody>
      </p:sp>
      <p:cxnSp>
        <p:nvCxnSpPr>
          <p:cNvPr id="19" name="Straight Arrow Connector 18"/>
          <p:cNvCxnSpPr>
            <a:stCxn id="14" idx="4"/>
          </p:cNvCxnSpPr>
          <p:nvPr/>
        </p:nvCxnSpPr>
        <p:spPr>
          <a:xfrm>
            <a:off x="4958782" y="1367133"/>
            <a:ext cx="832418" cy="99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8844" y="1603709"/>
            <a:ext cx="11123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out thread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85800"/>
            <a:ext cx="2590800" cy="1066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261613"/>
            <a:ext cx="8531225" cy="21573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04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1962"/>
            <a:ext cx="4967664" cy="13668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9839"/>
            <a:ext cx="7848600" cy="17439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886200"/>
            <a:ext cx="7877175" cy="9487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78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191435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docs.oracle.com/javase/8/docs/api/java/util/concurrent/Executors.html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docs.oracle.com/javase/8/docs/api/java/util/concurrent/ExecutorService.html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79158</TotalTime>
  <Words>71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7876</cp:revision>
  <dcterms:created xsi:type="dcterms:W3CDTF">2006-08-16T00:00:00Z</dcterms:created>
  <dcterms:modified xsi:type="dcterms:W3CDTF">2016-11-21T07:54:13Z</dcterms:modified>
</cp:coreProperties>
</file>