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35739"/>
            <a:ext cx="195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Command-Line </a:t>
            </a:r>
            <a:r>
              <a:rPr lang="en-US" sz="1200" dirty="0" smtClean="0"/>
              <a:t>Arguments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22338"/>
            <a:ext cx="3381375" cy="152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ular Callout 4"/>
          <p:cNvSpPr/>
          <p:nvPr/>
        </p:nvSpPr>
        <p:spPr>
          <a:xfrm>
            <a:off x="4114800" y="465138"/>
            <a:ext cx="4876800" cy="1981200"/>
          </a:xfrm>
          <a:prstGeom prst="wedgeRectCallout">
            <a:avLst>
              <a:gd name="adj1" fmla="val -64779"/>
              <a:gd name="adj2" fmla="val -775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Java application can accept any number of arguments from the command line. This allows the user to specify configuration information when the application is launched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r>
              <a:rPr lang="en-US" sz="1200" b="1" dirty="0" smtClean="0"/>
              <a:t>	Java </a:t>
            </a:r>
            <a:r>
              <a:rPr lang="en-US" sz="1200" b="1" dirty="0"/>
              <a:t>Echo </a:t>
            </a:r>
            <a:r>
              <a:rPr lang="en-US" sz="1200" b="1" dirty="0">
                <a:solidFill>
                  <a:srgbClr val="FF0000"/>
                </a:solidFill>
              </a:rPr>
              <a:t>Welcome to </a:t>
            </a:r>
            <a:r>
              <a:rPr lang="en-US" sz="1200" b="1" dirty="0" smtClean="0">
                <a:solidFill>
                  <a:srgbClr val="FF0000"/>
                </a:solidFill>
              </a:rPr>
              <a:t>India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b="1" dirty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When </a:t>
            </a:r>
            <a:r>
              <a:rPr lang="en-US" sz="1200" dirty="0"/>
              <a:t>an application is launched, the runtime system passes the command-line arguments to the application's main method via an array of </a:t>
            </a:r>
            <a:r>
              <a:rPr lang="en-US" sz="1200" dirty="0"/>
              <a:t>String</a:t>
            </a:r>
            <a:r>
              <a:rPr lang="en-US" sz="1200" dirty="0"/>
              <a:t>s.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422650" y="2881312"/>
            <a:ext cx="2359025" cy="4191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Java Echo </a:t>
            </a:r>
            <a:r>
              <a:rPr lang="en-US" sz="1200" b="1" dirty="0">
                <a:solidFill>
                  <a:srgbClr val="FF0000"/>
                </a:solidFill>
              </a:rPr>
              <a:t>Welcome to India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14612"/>
            <a:ext cx="2400300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>
            <a:stCxn id="6" idx="3"/>
            <a:endCxn id="1027" idx="1"/>
          </p:cNvCxnSpPr>
          <p:nvPr/>
        </p:nvCxnSpPr>
        <p:spPr>
          <a:xfrm>
            <a:off x="5781675" y="3090862"/>
            <a:ext cx="619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422649" y="4129087"/>
            <a:ext cx="2359025" cy="4191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Java Echo </a:t>
            </a:r>
            <a:r>
              <a:rPr lang="en-US" sz="1200" b="1" dirty="0" smtClean="0"/>
              <a:t>“</a:t>
            </a:r>
            <a:r>
              <a:rPr lang="en-US" sz="1200" b="1" dirty="0" smtClean="0">
                <a:solidFill>
                  <a:srgbClr val="FF0000"/>
                </a:solidFill>
              </a:rPr>
              <a:t>Welcome </a:t>
            </a:r>
            <a:r>
              <a:rPr lang="en-US" sz="1200" b="1" dirty="0">
                <a:solidFill>
                  <a:srgbClr val="FF0000"/>
                </a:solidFill>
              </a:rPr>
              <a:t>to </a:t>
            </a:r>
            <a:r>
              <a:rPr lang="en-US" sz="1200" b="1" dirty="0" smtClean="0">
                <a:solidFill>
                  <a:srgbClr val="FF0000"/>
                </a:solidFill>
              </a:rPr>
              <a:t>India</a:t>
            </a:r>
            <a:r>
              <a:rPr lang="en-US" sz="1200" b="1" dirty="0" smtClean="0">
                <a:solidFill>
                  <a:schemeClr val="tx1"/>
                </a:solidFill>
              </a:rPr>
              <a:t>”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24287"/>
            <a:ext cx="2543175" cy="7715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14" name="Straight Arrow Connector 13"/>
          <p:cNvCxnSpPr/>
          <p:nvPr/>
        </p:nvCxnSpPr>
        <p:spPr>
          <a:xfrm>
            <a:off x="5781675" y="4338637"/>
            <a:ext cx="619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174625" y="2967037"/>
            <a:ext cx="2286000" cy="561975"/>
          </a:xfrm>
          <a:prstGeom prst="wedgeRoundRectCallout">
            <a:avLst>
              <a:gd name="adj1" fmla="val 95417"/>
              <a:gd name="adj2" fmla="val -4680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space character separates command-line arguments.</a:t>
            </a:r>
            <a:endParaRPr lang="en-US" sz="1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36550" y="3857625"/>
            <a:ext cx="2286000" cy="1038225"/>
          </a:xfrm>
          <a:prstGeom prst="wedgeRoundRectCallout">
            <a:avLst>
              <a:gd name="adj1" fmla="val 86251"/>
              <a:gd name="adj2" fmla="val -859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have </a:t>
            </a:r>
            <a:r>
              <a:rPr lang="en-US" sz="1200" dirty="0" smtClean="0"/>
              <a:t>Welcome, to </a:t>
            </a:r>
            <a:r>
              <a:rPr lang="en-US" sz="1200" dirty="0"/>
              <a:t>and </a:t>
            </a:r>
            <a:r>
              <a:rPr lang="en-US" sz="1200" dirty="0" smtClean="0"/>
              <a:t>India</a:t>
            </a:r>
            <a:r>
              <a:rPr lang="en-US" sz="1200" dirty="0"/>
              <a:t> interpreted as a single argument, the user would join them by enclosing them within quotation marks.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79855</TotalTime>
  <Words>52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8148</cp:revision>
  <dcterms:created xsi:type="dcterms:W3CDTF">2006-08-16T00:00:00Z</dcterms:created>
  <dcterms:modified xsi:type="dcterms:W3CDTF">2017-01-04T07:35:49Z</dcterms:modified>
</cp:coreProperties>
</file>