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33412"/>
            <a:ext cx="3848100" cy="42291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505200" y="9951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Reference to a Constructor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2747962"/>
            <a:ext cx="3886200" cy="1138237"/>
          </a:xfrm>
          <a:prstGeom prst="wedgeRoundRectCallout">
            <a:avLst>
              <a:gd name="adj1" fmla="val -88234"/>
              <a:gd name="adj2" fmla="val 8733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refer a constructor by using the </a:t>
            </a:r>
            <a:r>
              <a:rPr lang="en-US" sz="1200" b="1" dirty="0"/>
              <a:t>new</a:t>
            </a:r>
            <a:r>
              <a:rPr lang="en-US" sz="1200" dirty="0"/>
              <a:t> keyword. Here, we are referring constructor with the help of functional interface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C00000"/>
                </a:solidFill>
              </a:rPr>
              <a:t>Syntax : ClassName</a:t>
            </a:r>
            <a:r>
              <a:rPr lang="en-US" sz="1200" dirty="0">
                <a:solidFill>
                  <a:srgbClr val="C00000"/>
                </a:solidFill>
              </a:rPr>
              <a:t>::</a:t>
            </a:r>
            <a:r>
              <a:rPr lang="en-US" sz="1200" b="1" dirty="0">
                <a:solidFill>
                  <a:srgbClr val="C00000"/>
                </a:solidFill>
              </a:rPr>
              <a:t>new</a:t>
            </a:r>
            <a:r>
              <a:rPr lang="en-US" sz="1200" dirty="0">
                <a:solidFill>
                  <a:srgbClr val="C00000"/>
                </a:solidFill>
              </a:rPr>
              <a:t>  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20" name="Oval Callout 19"/>
          <p:cNvSpPr/>
          <p:nvPr/>
        </p:nvSpPr>
        <p:spPr>
          <a:xfrm>
            <a:off x="2590800" y="2747962"/>
            <a:ext cx="1076325" cy="612648"/>
          </a:xfrm>
          <a:prstGeom prst="wedgeEllipseCallout">
            <a:avLst>
              <a:gd name="adj1" fmla="val -55420"/>
              <a:gd name="adj2" fmla="val 7338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Referring</a:t>
            </a:r>
            <a:endParaRPr lang="en-US" sz="1050" dirty="0"/>
          </a:p>
        </p:txBody>
      </p:sp>
      <p:cxnSp>
        <p:nvCxnSpPr>
          <p:cNvPr id="27" name="Elbow Connector 26"/>
          <p:cNvCxnSpPr/>
          <p:nvPr/>
        </p:nvCxnSpPr>
        <p:spPr>
          <a:xfrm rot="16200000" flipV="1">
            <a:off x="2286000" y="3200400"/>
            <a:ext cx="1219200" cy="762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80049</TotalTime>
  <Words>35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8280</cp:revision>
  <dcterms:created xsi:type="dcterms:W3CDTF">2006-08-16T00:00:00Z</dcterms:created>
  <dcterms:modified xsi:type="dcterms:W3CDTF">2017-03-17T08:14:31Z</dcterms:modified>
</cp:coreProperties>
</file>