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8/docs/api/index.html?java/util/function/Predicate.html" TargetMode="External"/><Relationship Id="rId4" Type="http://schemas.openxmlformats.org/officeDocument/2006/relationships/hyperlink" Target="https://docs.oracle.com/javase/8/docs/api/index.html?java/util/stream/Stre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Streams filter() and collect()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55613"/>
            <a:ext cx="8264525" cy="23167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95612"/>
            <a:ext cx="83026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810000"/>
            <a:ext cx="83073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Streams filter() and collect()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975" y="1143000"/>
            <a:ext cx="8226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docs.oracle.com/javase/8/docs/api/index.html?java/util/Collection.html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docs.oracle.com/javase/8/docs/api/index.html?java/util/stream/Stream.html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docs.oracle.com/javase/8/docs/api/index.html?java/util/function/Predicate.html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80051</TotalTime>
  <Words>23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8283</cp:revision>
  <dcterms:created xsi:type="dcterms:W3CDTF">2006-08-16T00:00:00Z</dcterms:created>
  <dcterms:modified xsi:type="dcterms:W3CDTF">2017-03-17T09:25:12Z</dcterms:modified>
</cp:coreProperties>
</file>