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32" r:id="rId2"/>
    <p:sldId id="433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7/18/2018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763962" y="27801"/>
            <a:ext cx="1570037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What </a:t>
            </a:r>
            <a:r>
              <a:rPr lang="en-US" sz="1200" dirty="0"/>
              <a:t>is networking</a:t>
            </a:r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9175750" y="434340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Image result for laptop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55576" y="617538"/>
            <a:ext cx="5178424" cy="982662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A Computer network is defined as the interconnection of two or more computers. It is done to enable the computers to communicate and share available resources</a:t>
            </a:r>
            <a:endParaRPr lang="en-US" sz="1200" dirty="0"/>
          </a:p>
        </p:txBody>
      </p:sp>
      <p:pic>
        <p:nvPicPr>
          <p:cNvPr id="1026" name="Picture 2" descr="Image result for what is network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607" y="1828800"/>
            <a:ext cx="6553200" cy="3071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24223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763963" y="27801"/>
            <a:ext cx="1360488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Networking</a:t>
            </a:r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Image result for laptop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86000" y="2191435"/>
            <a:ext cx="4267200" cy="1015663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Sharing of  resources such as printers.</a:t>
            </a: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Sharing of expensive software's and database.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Communication from one computer to another computer.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Exchange of data and information among users via network.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Sharing information over geographically wide areas.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2286000" y="1905000"/>
            <a:ext cx="1920719" cy="26161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100" dirty="0"/>
              <a:t>Advantage of Java Networking</a:t>
            </a:r>
          </a:p>
        </p:txBody>
      </p:sp>
    </p:spTree>
    <p:extLst>
      <p:ext uri="{BB962C8B-B14F-4D97-AF65-F5344CB8AC3E}">
        <p14:creationId xmlns:p14="http://schemas.microsoft.com/office/powerpoint/2010/main" val="596081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80327</TotalTime>
  <Words>77</Words>
  <Application>Microsoft Office PowerPoint</Application>
  <PresentationFormat>Custom</PresentationFormat>
  <Paragraphs>11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8441</cp:revision>
  <dcterms:created xsi:type="dcterms:W3CDTF">2006-08-16T00:00:00Z</dcterms:created>
  <dcterms:modified xsi:type="dcterms:W3CDTF">2018-07-18T09:32:19Z</dcterms:modified>
</cp:coreProperties>
</file>