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3"/>
  </p:notesMasterIdLst>
  <p:sldIdLst>
    <p:sldId id="432" r:id="rId2"/>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38" autoAdjust="0"/>
    <p:restoredTop sz="86323" autoAdjust="0"/>
  </p:normalViewPr>
  <p:slideViewPr>
    <p:cSldViewPr>
      <p:cViewPr>
        <p:scale>
          <a:sx n="100" d="100"/>
          <a:sy n="100" d="100"/>
        </p:scale>
        <p:origin x="-666" y="-102"/>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5/10/2017</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95558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5/10/2017</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17" name="Rectangle 16"/>
          <p:cNvSpPr/>
          <p:nvPr/>
        </p:nvSpPr>
        <p:spPr>
          <a:xfrm>
            <a:off x="3505200" y="27801"/>
            <a:ext cx="2209800"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algn="ctr"/>
            <a:r>
              <a:rPr lang="en-US" sz="1200" b="1" dirty="0"/>
              <a:t>Collections and Java Stream</a:t>
            </a:r>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Rectangle 6"/>
          <p:cNvSpPr/>
          <p:nvPr/>
        </p:nvSpPr>
        <p:spPr>
          <a:xfrm>
            <a:off x="155575" y="533400"/>
            <a:ext cx="8836025" cy="4267200"/>
          </a:xfrm>
          <a:prstGeom prst="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endParaRPr lang="en-US" sz="1200" dirty="0" smtClean="0"/>
          </a:p>
          <a:p>
            <a:pPr marL="171450" indent="-171450">
              <a:buFont typeface="Wingdings" pitchFamily="2" charset="2"/>
              <a:buChar char="ü"/>
            </a:pPr>
            <a:r>
              <a:rPr lang="en-US" sz="1200" dirty="0" smtClean="0"/>
              <a:t>A </a:t>
            </a:r>
            <a:r>
              <a:rPr lang="en-US" sz="1200" dirty="0"/>
              <a:t>collection is an in-memory data structure to hold values and before we start using collection, all the values should have been populated. Whereas a java Stream is a data structure that is computed on-demand</a:t>
            </a:r>
            <a:r>
              <a:rPr lang="en-US" sz="1200" dirty="0" smtClean="0"/>
              <a:t>.</a:t>
            </a:r>
            <a:br>
              <a:rPr lang="en-US" sz="1200" dirty="0" smtClean="0"/>
            </a:br>
            <a:endParaRPr lang="en-US" sz="1200" dirty="0"/>
          </a:p>
          <a:p>
            <a:pPr marL="171450" indent="-171450">
              <a:buFont typeface="Wingdings" pitchFamily="2" charset="2"/>
              <a:buChar char="ü"/>
            </a:pPr>
            <a:r>
              <a:rPr lang="en-US" sz="1200" dirty="0"/>
              <a:t>Java Stream doesn’t store data, it operates on the source data structure (collection and array) and produce pipelined data that we can use and perform specific operations. Such as we can create a stream from the list and filter it based on a condition</a:t>
            </a:r>
            <a:r>
              <a:rPr lang="en-US" sz="1200" dirty="0" smtClean="0"/>
              <a:t>.</a:t>
            </a:r>
            <a:br>
              <a:rPr lang="en-US" sz="1200" dirty="0" smtClean="0"/>
            </a:br>
            <a:endParaRPr lang="en-US" sz="1200" dirty="0"/>
          </a:p>
          <a:p>
            <a:pPr marL="171450" indent="-171450">
              <a:buFont typeface="Wingdings" pitchFamily="2" charset="2"/>
              <a:buChar char="ü"/>
            </a:pPr>
            <a:r>
              <a:rPr lang="en-US" sz="1200" dirty="0"/>
              <a:t>Java Stream operations use functional interfaces, that makes it a very good fit for functional programming using lambda expression. </a:t>
            </a:r>
            <a:r>
              <a:rPr lang="en-US" sz="1200" dirty="0" smtClean="0"/>
              <a:t>lambda </a:t>
            </a:r>
            <a:r>
              <a:rPr lang="en-US" sz="1200" dirty="0"/>
              <a:t>expressions make our code readable and short</a:t>
            </a:r>
            <a:r>
              <a:rPr lang="en-US" sz="1200" dirty="0" smtClean="0"/>
              <a:t>.</a:t>
            </a:r>
            <a:br>
              <a:rPr lang="en-US" sz="1200" dirty="0" smtClean="0"/>
            </a:br>
            <a:endParaRPr lang="en-US" sz="1200" dirty="0"/>
          </a:p>
          <a:p>
            <a:pPr marL="171450" indent="-171450">
              <a:buFont typeface="Wingdings" pitchFamily="2" charset="2"/>
              <a:buChar char="ü"/>
            </a:pPr>
            <a:r>
              <a:rPr lang="en-US" sz="1200" dirty="0"/>
              <a:t>Java 8 Stream internal iteration principle helps in achieving lazy-seeking in some of the stream operations. For example filtering, mapping, or duplicate removal can be implemented lazily, allowing higher performance and scope for optimization</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Java </a:t>
            </a:r>
            <a:r>
              <a:rPr lang="en-US" sz="1200" dirty="0"/>
              <a:t>Streams are consumable, so there is no way to create a reference to stream for future usage. Since the data is on-demand, it’s not possible to reuse the same stream multiple times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Java </a:t>
            </a:r>
            <a:r>
              <a:rPr lang="en-US" sz="1200" dirty="0"/>
              <a:t>8 Stream support sequential as well as parallel processing, parallel processing can be very helpful in achieving high performance for large collections</a:t>
            </a:r>
            <a:r>
              <a:rPr lang="en-US" sz="1200" dirty="0" smtClean="0"/>
              <a:t>.</a:t>
            </a:r>
          </a:p>
          <a:p>
            <a:pPr marL="171450" indent="-171450">
              <a:buFont typeface="Wingdings" pitchFamily="2" charset="2"/>
              <a:buChar char="ü"/>
            </a:pPr>
            <a:endParaRPr lang="en-US" sz="1200" dirty="0"/>
          </a:p>
          <a:p>
            <a:pPr marL="171450" indent="-171450">
              <a:buFont typeface="Wingdings" pitchFamily="2" charset="2"/>
              <a:buChar char="ü"/>
            </a:pPr>
            <a:r>
              <a:rPr lang="en-US" sz="1200" dirty="0" smtClean="0"/>
              <a:t>All </a:t>
            </a:r>
            <a:r>
              <a:rPr lang="en-US" sz="1200" dirty="0"/>
              <a:t>the Java Stream API interfaces and classes are in the </a:t>
            </a:r>
            <a:r>
              <a:rPr lang="en-US" sz="1200" dirty="0">
                <a:solidFill>
                  <a:srgbClr val="C00000"/>
                </a:solidFill>
              </a:rPr>
              <a:t>java.util.stream </a:t>
            </a:r>
            <a:r>
              <a:rPr lang="en-US" sz="1200" dirty="0"/>
              <a:t>package. Since we can use primitive data types such as int</a:t>
            </a:r>
            <a:r>
              <a:rPr lang="en-US" sz="1200" dirty="0"/>
              <a:t>, long in the collections using auto-boxing and these operations could take a lot of time, there are specific classes for primitive types </a:t>
            </a:r>
            <a:r>
              <a:rPr lang="en-US" sz="1200" dirty="0" smtClean="0"/>
              <a:t>–</a:t>
            </a:r>
            <a:r>
              <a:rPr lang="en-US" sz="1200" dirty="0" smtClean="0">
                <a:solidFill>
                  <a:srgbClr val="C00000"/>
                </a:solidFill>
              </a:rPr>
              <a:t>IntStream</a:t>
            </a:r>
            <a:r>
              <a:rPr lang="en-US" sz="1200" dirty="0"/>
              <a:t>, </a:t>
            </a:r>
            <a:r>
              <a:rPr lang="en-US" sz="1200" dirty="0">
                <a:solidFill>
                  <a:srgbClr val="C00000"/>
                </a:solidFill>
              </a:rPr>
              <a:t>LongStream</a:t>
            </a:r>
            <a:r>
              <a:rPr lang="en-US" sz="1200" dirty="0"/>
              <a:t> and </a:t>
            </a:r>
            <a:r>
              <a:rPr lang="en-US" sz="1200" dirty="0">
                <a:solidFill>
                  <a:srgbClr val="C00000"/>
                </a:solidFill>
              </a:rPr>
              <a:t>DoubleStream</a:t>
            </a:r>
            <a:r>
              <a:rPr lang="en-US" sz="1200" dirty="0"/>
              <a:t>.</a:t>
            </a:r>
          </a:p>
          <a:p>
            <a:pPr marL="171450" indent="-171450">
              <a:buFont typeface="Wingdings" pitchFamily="2" charset="2"/>
              <a:buChar char="ü"/>
            </a:pPr>
            <a:endParaRPr lang="en-US" sz="1200" dirty="0"/>
          </a:p>
          <a:p>
            <a:pPr marL="171450" indent="-171450" algn="ctr">
              <a:buFont typeface="Wingdings" pitchFamily="2" charset="2"/>
              <a:buChar char="ü"/>
            </a:pPr>
            <a:endParaRPr lang="en-US" sz="1200" dirty="0"/>
          </a:p>
        </p:txBody>
      </p:sp>
    </p:spTree>
    <p:extLst>
      <p:ext uri="{BB962C8B-B14F-4D97-AF65-F5344CB8AC3E}">
        <p14:creationId xmlns:p14="http://schemas.microsoft.com/office/powerpoint/2010/main" val="2872422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80303</TotalTime>
  <Words>43</Words>
  <Application>Microsoft Office PowerPoint</Application>
  <PresentationFormat>Custom</PresentationFormat>
  <Paragraphs>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Ramesh</cp:lastModifiedBy>
  <cp:revision>8373</cp:revision>
  <dcterms:created xsi:type="dcterms:W3CDTF">2006-08-16T00:00:00Z</dcterms:created>
  <dcterms:modified xsi:type="dcterms:W3CDTF">2017-05-10T07:31:26Z</dcterms:modified>
</cp:coreProperties>
</file>