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4648200" cy="14763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1837"/>
            <a:ext cx="186525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Wildcard in Java Generics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828800" y="685800"/>
            <a:ext cx="4572000" cy="1560513"/>
          </a:xfrm>
          <a:prstGeom prst="wedgeRoundRectCallout">
            <a:avLst>
              <a:gd name="adj1" fmla="val -27651"/>
              <a:gd name="adj2" fmla="val 9108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? (question mark) symbol represents wildcard element. It means any type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List&lt;? extends Shape&gt;</a:t>
            </a:r>
            <a:r>
              <a:rPr lang="en-US" sz="1200" dirty="0"/>
              <a:t> </a:t>
            </a:r>
            <a:r>
              <a:rPr lang="en-US" sz="1200" dirty="0" smtClean="0"/>
              <a:t> - It means </a:t>
            </a:r>
            <a:r>
              <a:rPr lang="en-US" sz="1200" dirty="0"/>
              <a:t>it means </a:t>
            </a:r>
            <a:r>
              <a:rPr lang="en-US" sz="1200" dirty="0" smtClean="0"/>
              <a:t>list should contain any </a:t>
            </a:r>
            <a:r>
              <a:rPr lang="en-US" sz="1200" dirty="0"/>
              <a:t>child class </a:t>
            </a:r>
            <a:r>
              <a:rPr lang="en-US" sz="1200" dirty="0" smtClean="0"/>
              <a:t>of shape.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E.G - If </a:t>
            </a:r>
            <a:r>
              <a:rPr lang="en-US" sz="1200" dirty="0"/>
              <a:t>we write </a:t>
            </a:r>
            <a:r>
              <a:rPr lang="en-US" sz="1200" dirty="0">
                <a:solidFill>
                  <a:srgbClr val="C00000"/>
                </a:solidFill>
              </a:rPr>
              <a:t>&lt;? extends Number&gt;</a:t>
            </a:r>
            <a:r>
              <a:rPr lang="en-US" sz="1200" dirty="0"/>
              <a:t>, it means any child class of Number e.g. Integer, Float, double etc.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79979</TotalTime>
  <Words>65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8220</cp:revision>
  <dcterms:created xsi:type="dcterms:W3CDTF">2006-08-16T00:00:00Z</dcterms:created>
  <dcterms:modified xsi:type="dcterms:W3CDTF">2017-02-08T12:58:47Z</dcterms:modified>
</cp:coreProperties>
</file>