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022724" y="9951"/>
            <a:ext cx="10826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i="1" dirty="0" smtClean="0"/>
              <a:t>Stream - Lazy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5574" y="600074"/>
            <a:ext cx="8836026" cy="1152526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Streams </a:t>
            </a:r>
            <a:r>
              <a:rPr lang="en-US" sz="1200" dirty="0"/>
              <a:t>are lazy. The Stream mechanism make all computations to the source data are </a:t>
            </a:r>
            <a:r>
              <a:rPr lang="en-US" sz="1200" b="1" dirty="0"/>
              <a:t>only</a:t>
            </a:r>
            <a:r>
              <a:rPr lang="en-US" sz="1200" dirty="0"/>
              <a:t> performed </a:t>
            </a:r>
            <a:r>
              <a:rPr lang="en-US" sz="1200" b="1" dirty="0"/>
              <a:t>when</a:t>
            </a:r>
            <a:r>
              <a:rPr lang="en-US" sz="1200" dirty="0"/>
              <a:t> the </a:t>
            </a:r>
            <a:r>
              <a:rPr lang="en-US" sz="1200" b="1" dirty="0"/>
              <a:t>terminal operation</a:t>
            </a:r>
            <a:r>
              <a:rPr lang="en-US" sz="1200" dirty="0"/>
              <a:t> is executed, and source elements are consumed only when they are needed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Below example </a:t>
            </a:r>
            <a:r>
              <a:rPr lang="en-US" sz="1200" b="1" dirty="0"/>
              <a:t>terminal operation</a:t>
            </a:r>
            <a:r>
              <a:rPr lang="en-US" sz="1200" dirty="0"/>
              <a:t> </a:t>
            </a:r>
            <a:r>
              <a:rPr lang="en-US" sz="1200" dirty="0" smtClean="0"/>
              <a:t>is</a:t>
            </a:r>
            <a:r>
              <a:rPr lang="en-US" sz="1200" dirty="0"/>
              <a:t> </a:t>
            </a:r>
            <a:r>
              <a:rPr lang="en-US" sz="1200" b="1" dirty="0" smtClean="0"/>
              <a:t>collect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4" y="2438400"/>
            <a:ext cx="4267200" cy="1295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80190</TotalTime>
  <Words>19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8327</cp:revision>
  <dcterms:created xsi:type="dcterms:W3CDTF">2006-08-16T00:00:00Z</dcterms:created>
  <dcterms:modified xsi:type="dcterms:W3CDTF">2017-04-20T08:29:30Z</dcterms:modified>
</cp:coreProperties>
</file>