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28" r:id="rId2"/>
    <p:sldId id="430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21838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Runtime class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1981200"/>
            <a:ext cx="3499716" cy="23812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37" y="1981200"/>
            <a:ext cx="3667125" cy="235638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307975" y="609600"/>
            <a:ext cx="8531225" cy="9144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/>
          </a:p>
          <a:p>
            <a:r>
              <a:rPr lang="en-US" sz="1200" dirty="0" smtClean="0"/>
              <a:t>We </a:t>
            </a:r>
            <a:r>
              <a:rPr lang="en-US" sz="1200" dirty="0"/>
              <a:t>can use </a:t>
            </a:r>
            <a:r>
              <a:rPr lang="en-US" sz="1200" b="1" i="1" dirty="0"/>
              <a:t>shutdown -s</a:t>
            </a:r>
            <a:r>
              <a:rPr lang="en-US" sz="1200" dirty="0"/>
              <a:t> command to shutdown system. For windows OS, you need to provide full path of shutdown command e.g. </a:t>
            </a:r>
            <a:r>
              <a:rPr lang="en-US" sz="1200" b="1" dirty="0"/>
              <a:t>c:\\Windows\\System32\\shutdown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r>
              <a:rPr lang="en-US" sz="1200" dirty="0"/>
              <a:t>Here you can use </a:t>
            </a:r>
            <a:r>
              <a:rPr lang="en-US" sz="1400" b="1" dirty="0"/>
              <a:t>-s</a:t>
            </a:r>
            <a:r>
              <a:rPr lang="en-US" sz="1200" dirty="0"/>
              <a:t> switch to shutdown system, </a:t>
            </a:r>
            <a:r>
              <a:rPr lang="en-US" sz="1400" b="1" dirty="0"/>
              <a:t>-r</a:t>
            </a:r>
            <a:r>
              <a:rPr lang="en-US" sz="1200" dirty="0"/>
              <a:t> switch to restart system and </a:t>
            </a:r>
            <a:r>
              <a:rPr lang="en-US" sz="1400" b="1" dirty="0"/>
              <a:t>-t</a:t>
            </a:r>
            <a:r>
              <a:rPr lang="en-US" sz="1200" dirty="0"/>
              <a:t> switch to specify time delay.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1518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21838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Runtime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975" y="609600"/>
            <a:ext cx="8531225" cy="9144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/>
          </a:p>
          <a:p>
            <a:r>
              <a:rPr lang="en-US" sz="1200" dirty="0" smtClean="0"/>
              <a:t>We </a:t>
            </a:r>
            <a:r>
              <a:rPr lang="en-US" sz="1200" dirty="0"/>
              <a:t>can use </a:t>
            </a:r>
            <a:r>
              <a:rPr lang="en-US" sz="1200" b="1" i="1" dirty="0"/>
              <a:t>shutdown -s</a:t>
            </a:r>
            <a:r>
              <a:rPr lang="en-US" sz="1200" dirty="0"/>
              <a:t> command to shutdown system. For windows OS, you need to provide full path of shutdown command e.g. </a:t>
            </a:r>
            <a:r>
              <a:rPr lang="en-US" sz="1200" b="1" dirty="0"/>
              <a:t>c:\\Windows\\System32\\shutdown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r>
              <a:rPr lang="en-US" sz="1200" dirty="0"/>
              <a:t>Here you can use </a:t>
            </a:r>
            <a:r>
              <a:rPr lang="en-US" sz="1400" b="1" dirty="0"/>
              <a:t>-s</a:t>
            </a:r>
            <a:r>
              <a:rPr lang="en-US" sz="1200" dirty="0"/>
              <a:t> switch to shutdown system, </a:t>
            </a:r>
            <a:r>
              <a:rPr lang="en-US" sz="1400" b="1" dirty="0"/>
              <a:t>-r</a:t>
            </a:r>
            <a:r>
              <a:rPr lang="en-US" sz="1200" dirty="0"/>
              <a:t> switch to restart system and </a:t>
            </a:r>
            <a:r>
              <a:rPr lang="en-US" sz="1400" b="1" dirty="0"/>
              <a:t>-t</a:t>
            </a:r>
            <a:r>
              <a:rPr lang="en-US" sz="1200" dirty="0"/>
              <a:t> switch to specify time delay.</a:t>
            </a:r>
          </a:p>
          <a:p>
            <a:pPr algn="ctr"/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7" y="1905000"/>
            <a:ext cx="4448175" cy="27813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0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79501</TotalTime>
  <Words>14</Words>
  <Application>Microsoft Office PowerPoint</Application>
  <PresentationFormat>Custom</PresentationFormat>
  <Paragraphs>10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7961</cp:revision>
  <dcterms:created xsi:type="dcterms:W3CDTF">2006-08-16T00:00:00Z</dcterms:created>
  <dcterms:modified xsi:type="dcterms:W3CDTF">2016-12-05T14:18:44Z</dcterms:modified>
</cp:coreProperties>
</file>