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3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Method Reference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975" y="1021407"/>
            <a:ext cx="304275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Object :: methodName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343400" y="532308"/>
            <a:ext cx="4419600" cy="1439862"/>
          </a:xfrm>
          <a:prstGeom prst="wedgeRoundRectCallout">
            <a:avLst>
              <a:gd name="adj1" fmla="val -72772"/>
              <a:gd name="adj2" fmla="val 940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method reference is the shorthand syntax for a lambda expression that executes just </a:t>
            </a:r>
            <a:r>
              <a:rPr lang="en-US" sz="1200" b="1" dirty="0"/>
              <a:t>ONE</a:t>
            </a:r>
            <a:r>
              <a:rPr lang="en-US" sz="1200" dirty="0"/>
              <a:t> method. Here's the general syntax of a method </a:t>
            </a:r>
            <a:r>
              <a:rPr lang="en-US" sz="1200" dirty="0" smtClean="0"/>
              <a:t>reference.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a method reference, we place the object (or class) that contains the method before the :: operator and the name of the method after it without arguments.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5600" y="2693498"/>
            <a:ext cx="32639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Consumer&lt;</a:t>
            </a:r>
            <a:r>
              <a:rPr lang="en-US" sz="1200" b="1" dirty="0"/>
              <a:t>String</a:t>
            </a:r>
            <a:r>
              <a:rPr lang="en-US" sz="1200" dirty="0"/>
              <a:t>&gt; c = s -&gt; System.out.println(s);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343400" y="2525673"/>
            <a:ext cx="4419600" cy="612648"/>
          </a:xfrm>
          <a:prstGeom prst="wedgeRoundRectCallout">
            <a:avLst>
              <a:gd name="adj1" fmla="val -69324"/>
              <a:gd name="adj2" fmla="val 808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know that we can use lambda expressions instead of using an anonymous class. But sometimes, the lambda expression is really just a call to some method, for example: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600" y="3868963"/>
            <a:ext cx="28359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Consumer&lt;</a:t>
            </a:r>
            <a:r>
              <a:rPr lang="en-US" sz="1200" b="1" dirty="0"/>
              <a:t>String</a:t>
            </a:r>
            <a:r>
              <a:rPr lang="en-US" sz="1200" dirty="0"/>
              <a:t>&gt; c = System.out::println;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4343400" y="3733049"/>
            <a:ext cx="4419600" cy="548826"/>
          </a:xfrm>
          <a:prstGeom prst="wedgeRoundRectCallout">
            <a:avLst>
              <a:gd name="adj1" fmla="val -76436"/>
              <a:gd name="adj2" fmla="val 29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To </a:t>
            </a:r>
            <a:r>
              <a:rPr lang="en-US" sz="1200" dirty="0"/>
              <a:t>make the code clearer, </a:t>
            </a:r>
            <a:r>
              <a:rPr lang="en-US" sz="1200" dirty="0" smtClean="0"/>
              <a:t>We </a:t>
            </a:r>
            <a:r>
              <a:rPr lang="en-US" sz="1200" dirty="0"/>
              <a:t>can turn that lambda expression into a method </a:t>
            </a:r>
            <a:r>
              <a:rPr lang="en-US" sz="1200" dirty="0" smtClean="0"/>
              <a:t>reference.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Method Reference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1937" y="1143000"/>
            <a:ext cx="8759825" cy="2362200"/>
          </a:xfrm>
          <a:prstGeom prst="roundRect">
            <a:avLst/>
          </a:prstGeom>
          <a:ln w="3175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First of all, a method reference can't be used for any method. </a:t>
            </a:r>
            <a:r>
              <a:rPr lang="en-US" sz="1200" b="1" dirty="0"/>
              <a:t>They can only be used to replace a single-method lambda expression</a:t>
            </a:r>
            <a:r>
              <a:rPr lang="en-US" sz="1200" b="1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 to use a method reference, you first need a lambda expression with one method. And to use a lambda expression, you first need a functional interface, an interface with just one abstract method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In </a:t>
            </a:r>
            <a:r>
              <a:rPr lang="en-US" sz="1200" dirty="0"/>
              <a:t>other words:</a:t>
            </a:r>
          </a:p>
          <a:p>
            <a:pPr lvl="1"/>
            <a:r>
              <a:rPr lang="en-US" sz="1200" i="1" dirty="0"/>
              <a:t>Instead of using</a:t>
            </a:r>
            <a:r>
              <a:rPr lang="en-US" sz="1200" dirty="0"/>
              <a:t> </a:t>
            </a:r>
            <a:r>
              <a:rPr lang="en-US" sz="1200" b="1" dirty="0"/>
              <a:t>AN ANONYMOUS CLASS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 smtClean="0"/>
              <a:t>We </a:t>
            </a:r>
            <a:r>
              <a:rPr lang="en-US" sz="1200" i="1" dirty="0"/>
              <a:t>can use</a:t>
            </a:r>
            <a:r>
              <a:rPr lang="en-US" sz="1200" dirty="0"/>
              <a:t> </a:t>
            </a:r>
            <a:r>
              <a:rPr lang="en-US" sz="1200" b="1" dirty="0"/>
              <a:t>A LAMBDA EXPRESSION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And if this just calls one method, </a:t>
            </a:r>
            <a:r>
              <a:rPr lang="en-US" sz="1200" i="1" dirty="0" smtClean="0"/>
              <a:t>We </a:t>
            </a:r>
            <a:r>
              <a:rPr lang="en-US" sz="1200" i="1" dirty="0"/>
              <a:t>can use</a:t>
            </a:r>
            <a:r>
              <a:rPr lang="en-US" sz="1200" dirty="0"/>
              <a:t> </a:t>
            </a:r>
            <a:r>
              <a:rPr lang="en-US" sz="1200" b="1" dirty="0"/>
              <a:t>A METHOD REFERENCE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64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Method Reference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5175" y="1371600"/>
            <a:ext cx="7586663" cy="1676400"/>
          </a:xfrm>
          <a:prstGeom prst="roundRect">
            <a:avLst/>
          </a:prstGeom>
          <a:ln w="3175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There are four types of method references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reference to a </a:t>
            </a:r>
            <a:r>
              <a:rPr lang="en-US" sz="1200" i="1" dirty="0"/>
              <a:t>static method</a:t>
            </a:r>
            <a:r>
              <a:rPr lang="en-US" sz="120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reference to an </a:t>
            </a:r>
            <a:r>
              <a:rPr lang="en-US" sz="1200" i="1" dirty="0"/>
              <a:t>instance method of an object of a particular type</a:t>
            </a:r>
            <a:r>
              <a:rPr lang="en-US" sz="120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reference to an </a:t>
            </a:r>
            <a:r>
              <a:rPr lang="en-US" sz="1200" i="1" dirty="0"/>
              <a:t>instance method of an existing object</a:t>
            </a:r>
            <a:r>
              <a:rPr lang="en-US" sz="120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reference to a </a:t>
            </a:r>
            <a:r>
              <a:rPr lang="en-US" sz="1200" i="1" dirty="0"/>
              <a:t>constructor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6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80050</TotalTime>
  <Words>125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8275</cp:revision>
  <dcterms:created xsi:type="dcterms:W3CDTF">2006-08-16T00:00:00Z</dcterms:created>
  <dcterms:modified xsi:type="dcterms:W3CDTF">2017-03-06T07:24:55Z</dcterms:modified>
</cp:coreProperties>
</file>