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time/ZonedDateTim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286000"/>
            <a:ext cx="7497763" cy="17430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99668" y="9951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ZonedDateTime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428152" y="1143000"/>
            <a:ext cx="7133831" cy="612648"/>
          </a:xfrm>
          <a:prstGeom prst="wedgeRoundRectCallout">
            <a:avLst>
              <a:gd name="adj1" fmla="val -25507"/>
              <a:gd name="adj2" fmla="val 18843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b="1" dirty="0">
                <a:solidFill>
                  <a:srgbClr val="C00000"/>
                </a:solidFill>
              </a:rPr>
              <a:t>java.time.ZonedDateTime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r>
              <a:rPr lang="en-US" sz="1200" dirty="0"/>
              <a:t>class represents a date-time with a time-zone in the ISO-8601 calendar system, such as 2007-12-03T10:15:30+01:00 Europe/Paris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9" y="9951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Date and Time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775" y="1066800"/>
            <a:ext cx="8531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docs.oracle.com/javase/8/docs/api/index.html?java/time/ZonedDateTime.html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80187</TotalTime>
  <Words>11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8349</cp:revision>
  <dcterms:created xsi:type="dcterms:W3CDTF">2006-08-16T00:00:00Z</dcterms:created>
  <dcterms:modified xsi:type="dcterms:W3CDTF">2017-10-12T12:15:02Z</dcterms:modified>
</cp:coreProperties>
</file>