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1295400"/>
            <a:ext cx="5721350" cy="154305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^[</a:t>
            </a:r>
            <a:r>
              <a:rPr lang="en-US" sz="2400" b="1" dirty="0">
                <a:solidFill>
                  <a:srgbClr val="002060"/>
                </a:solidFill>
              </a:rPr>
              <a:t>a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n-US" sz="2400" b="1" dirty="0">
                <a:solidFill>
                  <a:srgbClr val="002060"/>
                </a:solidFill>
              </a:rPr>
              <a:t>z0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n-US" sz="2400" b="1" dirty="0">
                <a:solidFill>
                  <a:srgbClr val="002060"/>
                </a:solidFill>
              </a:rPr>
              <a:t>9_</a:t>
            </a:r>
            <a:r>
              <a:rPr lang="en-US" sz="2400" b="1" dirty="0">
                <a:solidFill>
                  <a:srgbClr val="002060"/>
                </a:solidFill>
              </a:rPr>
              <a:t>-]{3,15</a:t>
            </a:r>
            <a:r>
              <a:rPr lang="en-US" sz="2400" b="1" dirty="0" smtClean="0">
                <a:solidFill>
                  <a:srgbClr val="002060"/>
                </a:solidFill>
              </a:rPr>
              <a:t>}$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^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                  =      Start </a:t>
            </a:r>
            <a:r>
              <a:rPr lang="en-US" sz="1200" dirty="0"/>
              <a:t>of the line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C00000"/>
                </a:solidFill>
              </a:rPr>
              <a:t>[</a:t>
            </a:r>
            <a:r>
              <a:rPr lang="en-US" sz="1200" dirty="0">
                <a:solidFill>
                  <a:srgbClr val="C00000"/>
                </a:solidFill>
              </a:rPr>
              <a:t>a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>
                <a:solidFill>
                  <a:srgbClr val="C00000"/>
                </a:solidFill>
              </a:rPr>
              <a:t>z0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>
                <a:solidFill>
                  <a:srgbClr val="C00000"/>
                </a:solidFill>
              </a:rPr>
              <a:t>9_</a:t>
            </a:r>
            <a:r>
              <a:rPr lang="en-US" sz="1200" dirty="0">
                <a:solidFill>
                  <a:srgbClr val="C00000"/>
                </a:solidFill>
              </a:rPr>
              <a:t>-]</a:t>
            </a:r>
            <a:r>
              <a:rPr lang="en-US" sz="1200" dirty="0"/>
              <a:t> </a:t>
            </a:r>
            <a:r>
              <a:rPr lang="en-US" sz="1200" dirty="0" smtClean="0"/>
              <a:t>    =      Match </a:t>
            </a:r>
            <a:r>
              <a:rPr lang="en-US" sz="1200" dirty="0"/>
              <a:t>characters and symbols in the list</a:t>
            </a:r>
            <a:r>
              <a:rPr lang="en-US" sz="1200" dirty="0"/>
              <a:t>,</a:t>
            </a:r>
            <a:r>
              <a:rPr lang="en-US" sz="1200" dirty="0"/>
              <a:t> a</a:t>
            </a:r>
            <a:r>
              <a:rPr lang="en-US" sz="1200" dirty="0"/>
              <a:t>-</a:t>
            </a:r>
            <a:r>
              <a:rPr lang="en-US" sz="1200" dirty="0"/>
              <a:t>z</a:t>
            </a:r>
            <a:r>
              <a:rPr lang="en-US" sz="1200" dirty="0"/>
              <a:t>,</a:t>
            </a:r>
            <a:r>
              <a:rPr lang="en-US" sz="1200" dirty="0"/>
              <a:t> </a:t>
            </a:r>
            <a:r>
              <a:rPr lang="en-US" sz="1200" dirty="0"/>
              <a:t>0-9,</a:t>
            </a:r>
            <a:r>
              <a:rPr lang="en-US" sz="1200" dirty="0"/>
              <a:t> underscore</a:t>
            </a:r>
            <a:r>
              <a:rPr lang="en-US" sz="1200" dirty="0"/>
              <a:t>,</a:t>
            </a:r>
            <a:r>
              <a:rPr lang="en-US" sz="1200" dirty="0"/>
              <a:t> hyphen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C00000"/>
                </a:solidFill>
              </a:rPr>
              <a:t>3,15}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           =      Length </a:t>
            </a:r>
            <a:r>
              <a:rPr lang="en-US" sz="1200" dirty="0"/>
              <a:t>at least </a:t>
            </a:r>
            <a:r>
              <a:rPr lang="en-US" sz="1200" dirty="0"/>
              <a:t>3</a:t>
            </a:r>
            <a:r>
              <a:rPr lang="en-US" sz="1200" dirty="0"/>
              <a:t> characters and maximum length of </a:t>
            </a:r>
            <a:r>
              <a:rPr lang="en-US" sz="1200" dirty="0"/>
              <a:t>15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C00000"/>
                </a:solidFill>
              </a:rPr>
              <a:t>$</a:t>
            </a:r>
            <a:r>
              <a:rPr lang="en-US" sz="1200" dirty="0" smtClean="0"/>
              <a:t>                    =      End </a:t>
            </a:r>
            <a:r>
              <a:rPr lang="en-US" sz="1200" dirty="0"/>
              <a:t>of the </a:t>
            </a:r>
            <a:r>
              <a:rPr lang="en-US" sz="1200" dirty="0" smtClean="0"/>
              <a:t>line</a:t>
            </a:r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263395" y="994202"/>
            <a:ext cx="25341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Username Regular Expression Pattern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24000" y="3600453"/>
            <a:ext cx="5105400" cy="612648"/>
          </a:xfrm>
          <a:prstGeom prst="wedgeRoundRectCallout">
            <a:avLst>
              <a:gd name="adj1" fmla="val -870"/>
              <a:gd name="adj2" fmla="val -1769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Whole combination is means, 3 to 15 characters with any lower case character, digit or special symbol “_-” only. This is common username pattern that’s widely use in different websites.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80115</TotalTime>
  <Words>91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8320</cp:revision>
  <dcterms:created xsi:type="dcterms:W3CDTF">2006-08-16T00:00:00Z</dcterms:created>
  <dcterms:modified xsi:type="dcterms:W3CDTF">2017-08-14T07:57:46Z</dcterms:modified>
</cp:coreProperties>
</file>