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4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util/ListResourceBundl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978147" y="27801"/>
            <a:ext cx="273685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Internationalizing Date (I18N with Date)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Picture 4" descr="Image result for chi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4" y="3124200"/>
            <a:ext cx="24669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Fra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124199"/>
            <a:ext cx="2514600" cy="175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136341" y="2421137"/>
            <a:ext cx="1348318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Language = </a:t>
            </a:r>
            <a:r>
              <a:rPr lang="en-US" sz="1200" dirty="0" smtClean="0"/>
              <a:t>French</a:t>
            </a:r>
          </a:p>
          <a:p>
            <a:endParaRPr lang="en-US" sz="1200" dirty="0"/>
          </a:p>
          <a:p>
            <a:r>
              <a:rPr lang="en-US" sz="1200" dirty="0" smtClean="0"/>
              <a:t>     19 </a:t>
            </a:r>
            <a:r>
              <a:rPr lang="en-US" sz="1200" dirty="0" err="1"/>
              <a:t>févr</a:t>
            </a:r>
            <a:r>
              <a:rPr lang="en-US" sz="1200" dirty="0"/>
              <a:t>. 2018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202282" y="2436078"/>
            <a:ext cx="1416093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Language </a:t>
            </a:r>
            <a:r>
              <a:rPr lang="en-US" sz="1200" dirty="0"/>
              <a:t>= </a:t>
            </a:r>
            <a:r>
              <a:rPr lang="en-US" sz="1200" dirty="0" smtClean="0"/>
              <a:t>Chinese</a:t>
            </a:r>
          </a:p>
          <a:p>
            <a:endParaRPr lang="en-US" sz="1200" dirty="0"/>
          </a:p>
          <a:p>
            <a:r>
              <a:rPr lang="en-US" sz="1200" dirty="0" smtClean="0"/>
              <a:t>      2018-2-19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162028" y="2421136"/>
            <a:ext cx="1363194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Language </a:t>
            </a:r>
            <a:r>
              <a:rPr lang="en-US" sz="1200" dirty="0"/>
              <a:t>= </a:t>
            </a:r>
            <a:r>
              <a:rPr lang="en-US" sz="1200" dirty="0" smtClean="0"/>
              <a:t>English</a:t>
            </a:r>
          </a:p>
          <a:p>
            <a:endParaRPr lang="en-US" sz="1200" dirty="0"/>
          </a:p>
          <a:p>
            <a:r>
              <a:rPr lang="en-US" sz="1200" dirty="0" smtClean="0"/>
              <a:t>   Feb </a:t>
            </a:r>
            <a:r>
              <a:rPr lang="en-US" sz="1200" dirty="0"/>
              <a:t>19, 2018</a:t>
            </a:r>
            <a:endParaRPr lang="en-US" sz="1200" dirty="0"/>
          </a:p>
        </p:txBody>
      </p:sp>
      <p:pic>
        <p:nvPicPr>
          <p:cNvPr id="13" name="Picture 8" descr="Image result for US ma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25" y="3067468"/>
            <a:ext cx="2971800" cy="180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Brace 5"/>
          <p:cNvSpPr/>
          <p:nvPr/>
        </p:nvSpPr>
        <p:spPr>
          <a:xfrm rot="16200000">
            <a:off x="4666487" y="-932690"/>
            <a:ext cx="344423" cy="61722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228600" y="609600"/>
            <a:ext cx="8686799" cy="990600"/>
          </a:xfrm>
          <a:prstGeom prst="wedgeRoundRectCallout">
            <a:avLst>
              <a:gd name="adj1" fmla="val 2194"/>
              <a:gd name="adj2" fmla="val 9847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The format of the dates differ from one region to another that is why we internationalize the dates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We can internationalize the date by using the </a:t>
            </a:r>
            <a:r>
              <a:rPr lang="en-US" sz="1200" dirty="0">
                <a:solidFill>
                  <a:srgbClr val="FF0000"/>
                </a:solidFill>
              </a:rPr>
              <a:t>getDateInstance() </a:t>
            </a:r>
            <a:r>
              <a:rPr lang="en-US" sz="1200" dirty="0"/>
              <a:t>method of the </a:t>
            </a:r>
            <a:r>
              <a:rPr lang="en-US" sz="1200" dirty="0">
                <a:solidFill>
                  <a:srgbClr val="FF0000"/>
                </a:solidFill>
              </a:rPr>
              <a:t>DateFormat</a:t>
            </a:r>
            <a:r>
              <a:rPr lang="en-US" sz="1200" dirty="0"/>
              <a:t> class. It receives the locale object as a parameter and returns the instance of the DateFormat class.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914400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docs.oracle.com/javase/8/docs/api/index.html?java/util/ListResourceBundle.html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3962400" y="9951"/>
            <a:ext cx="91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TimerTask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312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80281</TotalTime>
  <Words>61</Words>
  <Application>Microsoft Office PowerPoint</Application>
  <PresentationFormat>Custom</PresentationFormat>
  <Paragraphs>17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8401</cp:revision>
  <dcterms:created xsi:type="dcterms:W3CDTF">2006-08-16T00:00:00Z</dcterms:created>
  <dcterms:modified xsi:type="dcterms:W3CDTF">2018-02-19T08:25:09Z</dcterms:modified>
</cp:coreProperties>
</file>