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OffsetDate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38400"/>
            <a:ext cx="7488237" cy="13620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99668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OffsetDateTime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428152" y="1143000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java.time.OffsetDateTime</a:t>
            </a:r>
            <a:r>
              <a:rPr lang="en-US" sz="1200" dirty="0"/>
              <a:t> class represents a date-time with an offset from UTC/Greenwich in the ISO-8601 calendar system, such as 2007-12-03T10:15:30+01:00.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docs.oracle.com/javase/8/docs/api/index.html?java/time/OffsetDateTime.html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80186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8344</cp:revision>
  <dcterms:created xsi:type="dcterms:W3CDTF">2006-08-16T00:00:00Z</dcterms:created>
  <dcterms:modified xsi:type="dcterms:W3CDTF">2017-10-03T12:09:18Z</dcterms:modified>
</cp:coreProperties>
</file>