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2" r:id="rId2"/>
    <p:sldId id="433" r:id="rId3"/>
    <p:sldId id="434" r:id="rId4"/>
    <p:sldId id="435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stream/Stream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35739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Stream Pipeline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7975" y="1371600"/>
            <a:ext cx="8531225" cy="22098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We </a:t>
            </a:r>
            <a:r>
              <a:rPr lang="en-US" sz="1200" dirty="0"/>
              <a:t>can say that a stream is a pipeline of aggregate operations that can be evaluated. A pipeline consists of the following parts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C00000"/>
                </a:solidFill>
              </a:rPr>
              <a:t>a source</a:t>
            </a:r>
            <a:r>
              <a:rPr lang="en-US" sz="1200" dirty="0"/>
              <a:t>: can be a collection, an array or an I/O channel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zero or more </a:t>
            </a:r>
            <a:r>
              <a:rPr lang="en-US" sz="1200" b="1" dirty="0">
                <a:solidFill>
                  <a:srgbClr val="C00000"/>
                </a:solidFill>
              </a:rPr>
              <a:t>intermediate operations </a:t>
            </a:r>
            <a:r>
              <a:rPr lang="en-US" sz="1200" dirty="0"/>
              <a:t>which produce new streams, such as filter, map, sorted, etc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</a:t>
            </a:r>
            <a:r>
              <a:rPr lang="en-US" sz="1200" dirty="0" smtClean="0"/>
              <a:t> </a:t>
            </a:r>
            <a:r>
              <a:rPr lang="en-US" sz="1200" b="1" dirty="0">
                <a:solidFill>
                  <a:srgbClr val="C00000"/>
                </a:solidFill>
              </a:rPr>
              <a:t>terminal operation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that produces a non-stream result such as a primitive value, a collection, or void (such as the </a:t>
            </a:r>
            <a:r>
              <a:rPr lang="en-US" sz="1200" b="1" dirty="0">
                <a:solidFill>
                  <a:srgbClr val="C00000"/>
                </a:solidFill>
              </a:rPr>
              <a:t>forEach</a:t>
            </a:r>
            <a:r>
              <a:rPr lang="en-US" sz="1200" dirty="0"/>
              <a:t> operation).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 Intermediate Operations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7975" y="1143000"/>
            <a:ext cx="8531225" cy="24384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An </a:t>
            </a:r>
            <a:r>
              <a:rPr lang="en-US" sz="1200" dirty="0"/>
              <a:t>intermediate operation processes over a stream and return a new stream as a response. Then we can execute another intermediate operation on the new stream, and so on, and finally execute the terminal operation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dirty="0"/>
              <a:t>One interesting point about intermediate operations is that they are lazily executed. That means they are not run until a terminal operation is executed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The Stream API provides the following common intermediate operations:</a:t>
            </a:r>
          </a:p>
          <a:p>
            <a:pPr marL="685800" lvl="1" indent="-228600">
              <a:buFont typeface="Wingdings" pitchFamily="2" charset="2"/>
              <a:buChar char="ü"/>
            </a:pPr>
            <a:r>
              <a:rPr lang="en-US" sz="1200" b="1" dirty="0"/>
              <a:t>map()</a:t>
            </a:r>
            <a:endParaRPr lang="en-US" sz="1200" dirty="0"/>
          </a:p>
          <a:p>
            <a:pPr marL="685800" lvl="1" indent="-228600">
              <a:buFont typeface="Wingdings" pitchFamily="2" charset="2"/>
              <a:buChar char="ü"/>
            </a:pPr>
            <a:r>
              <a:rPr lang="en-US" sz="1200" b="1" dirty="0"/>
              <a:t>filter()</a:t>
            </a:r>
            <a:endParaRPr lang="en-US" sz="1200" dirty="0"/>
          </a:p>
          <a:p>
            <a:pPr marL="685800" lvl="1" indent="-228600">
              <a:buFont typeface="Wingdings" pitchFamily="2" charset="2"/>
              <a:buChar char="ü"/>
            </a:pPr>
            <a:r>
              <a:rPr lang="en-US" sz="1200" b="1" dirty="0"/>
              <a:t>sorted()</a:t>
            </a:r>
            <a:endParaRPr lang="en-US" sz="1200" dirty="0"/>
          </a:p>
          <a:p>
            <a:pPr marL="685800" lvl="1" indent="-228600">
              <a:buFont typeface="Wingdings" pitchFamily="2" charset="2"/>
              <a:buChar char="ü"/>
            </a:pPr>
            <a:r>
              <a:rPr lang="en-US" sz="1200" b="1" dirty="0"/>
              <a:t>limit()</a:t>
            </a:r>
            <a:endParaRPr lang="en-US" sz="1200" dirty="0"/>
          </a:p>
          <a:p>
            <a:pPr marL="685800" lvl="1" indent="-228600">
              <a:buFont typeface="Wingdings" pitchFamily="2" charset="2"/>
              <a:buChar char="ü"/>
            </a:pPr>
            <a:r>
              <a:rPr lang="en-US" sz="1200" b="1" dirty="0"/>
              <a:t>distinct()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9171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Terminal Operations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7975" y="1143000"/>
            <a:ext cx="8531225" cy="24384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 stream pipeline always ends with a terminal operation, which returns a concrete type or produces a side effect. For instances, the </a:t>
            </a:r>
            <a:r>
              <a:rPr lang="en-US" sz="1200" b="1" dirty="0">
                <a:solidFill>
                  <a:srgbClr val="C00000"/>
                </a:solidFill>
              </a:rPr>
              <a:t>collect</a:t>
            </a:r>
            <a:r>
              <a:rPr lang="en-US" sz="1200" dirty="0"/>
              <a:t> operation produces a collection; the </a:t>
            </a:r>
            <a:r>
              <a:rPr lang="en-US" sz="1200" b="1" dirty="0">
                <a:solidFill>
                  <a:srgbClr val="C00000"/>
                </a:solidFill>
              </a:rPr>
              <a:t>forEach</a:t>
            </a:r>
            <a:r>
              <a:rPr lang="en-US" sz="1200" dirty="0"/>
              <a:t> operation does not return a concrete type, but allows us to add side effect such as print out each element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Unlike lazily-executed terminate operations, a terminal operation is always eagerly executed. The common terminal operations provided by the Stream API include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b="1" dirty="0"/>
              <a:t>collect()</a:t>
            </a: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b="1" dirty="0"/>
              <a:t>reduce()</a:t>
            </a: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b="1" dirty="0"/>
              <a:t>forEach()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35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Terminal Operations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1914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docs.oracle.com/javase/8/docs/api/java/util/stream/Stream.html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80358</TotalTime>
  <Words>117</Words>
  <Application>Microsoft Office PowerPoint</Application>
  <PresentationFormat>Custom</PresentationFormat>
  <Paragraphs>32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8385</cp:revision>
  <dcterms:created xsi:type="dcterms:W3CDTF">2006-08-16T00:00:00Z</dcterms:created>
  <dcterms:modified xsi:type="dcterms:W3CDTF">2017-05-19T11:06:50Z</dcterms:modified>
</cp:coreProperties>
</file>